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0" r:id="rId1"/>
    <p:sldMasterId id="2147483771" r:id="rId2"/>
    <p:sldMasterId id="2147483772" r:id="rId3"/>
  </p:sldMasterIdLst>
  <p:notesMasterIdLst>
    <p:notesMasterId r:id="rId2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88825" cy="6858000"/>
  <p:notesSz cx="7010400" cy="92964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y Langhurst"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7BE835-55FB-43E4-B79D-AA5364EDC3A1}">
  <a:tblStyle styleId="{C77BE835-55FB-43E4-B79D-AA5364EDC3A1}"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C5DA92C7-909A-4024-AF97-01A2C7A6E42A}"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8576339F-18CB-4E40-B1CC-D87E825DF231}" styleName="Table_2">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7D722FC3-A685-4B56-9978-A791E8406041}" styleName="Table_3">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34C8E606-1771-4D71-AC59-D3AA03F0A8A5}" styleName="Table_4">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33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idx="1">
    <p:pos x="6000" y="0"/>
    <p:text>+egoldman@salesforce.com Chasm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5049794" cy="464819"/>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5766485" y="0"/>
            <a:ext cx="1243915" cy="464819"/>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407987" y="696912"/>
            <a:ext cx="6194425"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5" name="Shape 5"/>
          <p:cNvSpPr txBox="1">
            <a:spLocks noGrp="1"/>
          </p:cNvSpPr>
          <p:nvPr>
            <p:ph type="body" idx="1"/>
          </p:nvPr>
        </p:nvSpPr>
        <p:spPr>
          <a:xfrm>
            <a:off x="407987" y="4415789"/>
            <a:ext cx="6194425" cy="4183379"/>
          </a:xfrm>
          <a:prstGeom prst="rect">
            <a:avLst/>
          </a:prstGeom>
          <a:noFill/>
          <a:ln>
            <a:noFill/>
          </a:ln>
        </p:spPr>
        <p:txBody>
          <a:bodyPr lIns="91425" tIns="91425" rIns="91425" bIns="91425" anchor="t" anchorCtr="0"/>
          <a:lstStyle>
            <a:lvl1pPr marL="0" marR="0" indent="0" algn="l" rtl="0">
              <a:spcBef>
                <a:spcPts val="0"/>
              </a:spcBef>
              <a:buClr>
                <a:schemeClr val="dk1"/>
              </a:buClr>
              <a:buFont typeface="Arial"/>
              <a:buNone/>
              <a:defRPr/>
            </a:lvl1pPr>
            <a:lvl2pPr marL="457200" marR="0" indent="0" algn="l" rtl="0">
              <a:spcBef>
                <a:spcPts val="0"/>
              </a:spcBef>
              <a:buClr>
                <a:schemeClr val="dk1"/>
              </a:buClr>
              <a:buFont typeface="Arial"/>
              <a:buNone/>
              <a:defRPr/>
            </a:lvl2pPr>
            <a:lvl3pPr marL="914400" marR="0" indent="0" algn="l" rtl="0">
              <a:spcBef>
                <a:spcPts val="0"/>
              </a:spcBef>
              <a:buClr>
                <a:schemeClr val="dk1"/>
              </a:buClr>
              <a:buFont typeface="Arial"/>
              <a:buNone/>
              <a:defRPr/>
            </a:lvl3pPr>
            <a:lvl4pPr marL="1371600" marR="0" indent="0" algn="l" rtl="0">
              <a:spcBef>
                <a:spcPts val="0"/>
              </a:spcBef>
              <a:buClr>
                <a:schemeClr val="dk1"/>
              </a:buClr>
              <a:buFont typeface="Arial"/>
              <a:buNone/>
              <a:defRPr/>
            </a:lvl4pPr>
            <a:lvl5pPr marL="1828800" marR="0" indent="0" algn="l" rtl="0">
              <a:spcBef>
                <a:spcPts val="0"/>
              </a:spcBef>
              <a:buClr>
                <a:schemeClr val="dk1"/>
              </a:buClr>
              <a:buFont typeface="Arial"/>
              <a:buNone/>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p:nvPr/>
        </p:nvSpPr>
        <p:spPr>
          <a:xfrm rot="10800000" flipH="1">
            <a:off x="0" y="9225415"/>
            <a:ext cx="7010400" cy="7098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7" name="Shape 7"/>
          <p:cNvSpPr txBox="1">
            <a:spLocks noGrp="1"/>
          </p:cNvSpPr>
          <p:nvPr>
            <p:ph type="ftr" idx="11"/>
          </p:nvPr>
        </p:nvSpPr>
        <p:spPr>
          <a:xfrm>
            <a:off x="0" y="8996336"/>
            <a:ext cx="3038475" cy="215443"/>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grpSp>
        <p:nvGrpSpPr>
          <p:cNvPr id="8" name="Shape 8"/>
          <p:cNvGrpSpPr/>
          <p:nvPr/>
        </p:nvGrpSpPr>
        <p:grpSpPr>
          <a:xfrm>
            <a:off x="6393468" y="8874285"/>
            <a:ext cx="417886" cy="292590"/>
            <a:chOff x="267" y="-340"/>
            <a:chExt cx="7143" cy="5002"/>
          </a:xfrm>
        </p:grpSpPr>
        <p:sp>
          <p:nvSpPr>
            <p:cNvPr id="9" name="Shape 9"/>
            <p:cNvSpPr/>
            <p:nvPr/>
          </p:nvSpPr>
          <p:spPr>
            <a:xfrm>
              <a:off x="267" y="-340"/>
              <a:ext cx="7143" cy="5002"/>
            </a:xfrm>
            <a:custGeom>
              <a:avLst/>
              <a:gdLst/>
              <a:ahLst/>
              <a:cxnLst/>
              <a:rect l="0" t="0" r="0" b="0"/>
              <a:pathLst>
                <a:path w="3021" h="2114" extrusionOk="0">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10"/>
            <p:cNvSpPr/>
            <p:nvPr/>
          </p:nvSpPr>
          <p:spPr>
            <a:xfrm>
              <a:off x="1297" y="1670"/>
              <a:ext cx="498" cy="671"/>
            </a:xfrm>
            <a:custGeom>
              <a:avLst/>
              <a:gdLst/>
              <a:ahLst/>
              <a:cxnLst/>
              <a:rect l="0" t="0" r="0" b="0"/>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 name="Shape 11"/>
            <p:cNvSpPr/>
            <p:nvPr/>
          </p:nvSpPr>
          <p:spPr>
            <a:xfrm>
              <a:off x="3443" y="1670"/>
              <a:ext cx="498" cy="671"/>
            </a:xfrm>
            <a:custGeom>
              <a:avLst/>
              <a:gdLst/>
              <a:ahLst/>
              <a:cxnLst/>
              <a:rect l="0" t="0" r="0" b="0"/>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 name="Shape 12"/>
            <p:cNvSpPr/>
            <p:nvPr/>
          </p:nvSpPr>
          <p:spPr>
            <a:xfrm>
              <a:off x="4454" y="1670"/>
              <a:ext cx="595" cy="671"/>
            </a:xfrm>
            <a:custGeom>
              <a:avLst/>
              <a:gdLst/>
              <a:ahLst/>
              <a:cxnLst/>
              <a:rect l="0" t="0" r="0" b="0"/>
              <a:pathLst>
                <a:path w="252" h="284" extrusionOk="0">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 name="Shape 13"/>
            <p:cNvSpPr/>
            <p:nvPr/>
          </p:nvSpPr>
          <p:spPr>
            <a:xfrm>
              <a:off x="5565" y="1670"/>
              <a:ext cx="507" cy="669"/>
            </a:xfrm>
            <a:custGeom>
              <a:avLst/>
              <a:gdLst/>
              <a:ahLst/>
              <a:cxnLst/>
              <a:rect l="0" t="0" r="0" b="0"/>
              <a:pathLst>
                <a:path w="214" h="283" extrusionOk="0">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 name="Shape 14"/>
            <p:cNvSpPr/>
            <p:nvPr/>
          </p:nvSpPr>
          <p:spPr>
            <a:xfrm>
              <a:off x="6108" y="1670"/>
              <a:ext cx="581" cy="671"/>
            </a:xfrm>
            <a:custGeom>
              <a:avLst/>
              <a:gdLst/>
              <a:ahLst/>
              <a:cxnLst/>
              <a:rect l="0" t="0" r="0" b="0"/>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15"/>
            <p:cNvSpPr/>
            <p:nvPr/>
          </p:nvSpPr>
          <p:spPr>
            <a:xfrm>
              <a:off x="2793" y="1670"/>
              <a:ext cx="580" cy="671"/>
            </a:xfrm>
            <a:custGeom>
              <a:avLst/>
              <a:gdLst/>
              <a:ahLst/>
              <a:cxnLst/>
              <a:rect l="0" t="0" r="0" b="0"/>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16"/>
            <p:cNvSpPr/>
            <p:nvPr/>
          </p:nvSpPr>
          <p:spPr>
            <a:xfrm>
              <a:off x="1870" y="1670"/>
              <a:ext cx="536" cy="671"/>
            </a:xfrm>
            <a:custGeom>
              <a:avLst/>
              <a:gdLst/>
              <a:ahLst/>
              <a:cxnLst/>
              <a:rect l="0" t="0" r="0" b="0"/>
              <a:pathLst>
                <a:path w="227" h="284" extrusionOk="0">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7" name="Shape 17"/>
            <p:cNvSpPr/>
            <p:nvPr/>
          </p:nvSpPr>
          <p:spPr>
            <a:xfrm>
              <a:off x="5161" y="1676"/>
              <a:ext cx="385" cy="653"/>
            </a:xfrm>
            <a:custGeom>
              <a:avLst/>
              <a:gdLst/>
              <a:ahLst/>
              <a:cxnLst/>
              <a:rect l="0" t="0" r="0" b="0"/>
              <a:pathLst>
                <a:path w="163" h="276" extrusionOk="0">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 name="Shape 18"/>
            <p:cNvSpPr/>
            <p:nvPr/>
          </p:nvSpPr>
          <p:spPr>
            <a:xfrm>
              <a:off x="3806" y="1406"/>
              <a:ext cx="727" cy="1218"/>
            </a:xfrm>
            <a:custGeom>
              <a:avLst/>
              <a:gdLst/>
              <a:ahLst/>
              <a:cxnLst/>
              <a:rect l="0" t="0" r="0" b="0"/>
              <a:pathLst>
                <a:path w="308" h="515" extrusionOk="0">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9" name="Shape 19"/>
            <p:cNvSpPr/>
            <p:nvPr/>
          </p:nvSpPr>
          <p:spPr>
            <a:xfrm>
              <a:off x="2542" y="1421"/>
              <a:ext cx="131" cy="907"/>
            </a:xfrm>
            <a:custGeom>
              <a:avLst/>
              <a:gdLst/>
              <a:ahLst/>
              <a:cxnLst/>
              <a:rect l="0" t="0" r="0" b="0"/>
              <a:pathLst>
                <a:path w="56" h="384" extrusionOk="0">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cxnSp>
        <p:nvCxnSpPr>
          <p:cNvPr id="20" name="Shape 20"/>
          <p:cNvCxnSpPr/>
          <p:nvPr/>
        </p:nvCxnSpPr>
        <p:spPr>
          <a:xfrm>
            <a:off x="5832389" y="0"/>
            <a:ext cx="0" cy="4695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1486941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lickr.com/photos/45703688@N07/1666681117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407987" y="4415789"/>
            <a:ext cx="6194425" cy="4183379"/>
          </a:xfrm>
          <a:prstGeom prst="rect">
            <a:avLst/>
          </a:prstGeom>
        </p:spPr>
        <p:txBody>
          <a:bodyPr lIns="91425" tIns="91425" rIns="91425" bIns="91425" anchor="t" anchorCtr="0">
            <a:noAutofit/>
          </a:bodyPr>
          <a:lstStyle/>
          <a:p>
            <a:pPr>
              <a:spcBef>
                <a:spcPts val="0"/>
              </a:spcBef>
              <a:buNone/>
            </a:pPr>
            <a:r>
              <a:rPr lang="en-US"/>
              <a:t>MobilePush is one word, referred to as Mobile App Engagement</a:t>
            </a:r>
          </a:p>
        </p:txBody>
      </p:sp>
      <p:sp>
        <p:nvSpPr>
          <p:cNvPr id="396" name="Shape 396"/>
          <p:cNvSpPr>
            <a:spLocks noGrp="1" noRot="1" noChangeAspect="1"/>
          </p:cNvSpPr>
          <p:nvPr>
            <p:ph type="sldImg" idx="2"/>
          </p:nvPr>
        </p:nvSpPr>
        <p:spPr>
          <a:xfrm>
            <a:off x="407987" y="696912"/>
            <a:ext cx="6194425"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7231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Shape 1206"/>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r>
              <a:rPr lang="en-US"/>
              <a:t>Eric - Add linked lessons learned and testing guides</a:t>
            </a:r>
          </a:p>
        </p:txBody>
      </p:sp>
      <p:sp>
        <p:nvSpPr>
          <p:cNvPr id="1207" name="Shape 1207"/>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78046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Shape 1216"/>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rtl="0">
              <a:spcBef>
                <a:spcPts val="0"/>
              </a:spcBef>
              <a:buNone/>
            </a:pPr>
            <a:r>
              <a:rPr lang="en-US"/>
              <a:t>DONE - Jay - Add screenshot and update key points</a:t>
            </a:r>
          </a:p>
          <a:p>
            <a:pPr>
              <a:spcBef>
                <a:spcPts val="0"/>
              </a:spcBef>
              <a:buNone/>
            </a:pPr>
            <a:endParaRPr/>
          </a:p>
        </p:txBody>
      </p:sp>
      <p:sp>
        <p:nvSpPr>
          <p:cNvPr id="1217" name="Shape 1217"/>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32863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Shape 1227"/>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lvl="0" rtl="0">
              <a:spcBef>
                <a:spcPts val="0"/>
              </a:spcBef>
              <a:buNone/>
            </a:pPr>
            <a:r>
              <a:rPr lang="en-US"/>
              <a:t>DONE - Jay - Add screenshot and update key points</a:t>
            </a:r>
          </a:p>
          <a:p>
            <a:pPr lvl="0" rtl="0">
              <a:spcBef>
                <a:spcPts val="0"/>
              </a:spcBef>
              <a:buNone/>
            </a:pPr>
            <a:endParaRPr/>
          </a:p>
        </p:txBody>
      </p:sp>
      <p:sp>
        <p:nvSpPr>
          <p:cNvPr id="1228" name="Shape 1228"/>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799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Shape 1243"/>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r>
              <a:rPr lang="en-US"/>
              <a:t>DONE - Jay L - Replace images with photos from launch at end of August</a:t>
            </a:r>
          </a:p>
        </p:txBody>
      </p:sp>
      <p:sp>
        <p:nvSpPr>
          <p:cNvPr id="1244" name="Shape 1244"/>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06637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Shape 1258"/>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rtl="0">
              <a:spcBef>
                <a:spcPts val="0"/>
              </a:spcBef>
              <a:buNone/>
            </a:pPr>
            <a:r>
              <a:rPr lang="en-US"/>
              <a:t>DONE - Jay L - Replace images with photos from launch at end of August</a:t>
            </a:r>
          </a:p>
          <a:p>
            <a:pPr rtl="0">
              <a:spcBef>
                <a:spcPts val="0"/>
              </a:spcBef>
              <a:buNone/>
            </a:pPr>
            <a:r>
              <a:rPr lang="en-US"/>
              <a:t>https://commons.wikimedia.org/wiki/File:Raspberry_Pi_Vector_Illustration.svg#/media/File:Raspberry_Pi_Vector_Illustration.svg</a:t>
            </a:r>
          </a:p>
          <a:p>
            <a:pPr rtl="0">
              <a:spcBef>
                <a:spcPts val="0"/>
              </a:spcBef>
              <a:buNone/>
            </a:pPr>
            <a:r>
              <a:rPr lang="en-US" u="sng">
                <a:solidFill>
                  <a:schemeClr val="hlink"/>
                </a:solidFill>
                <a:hlinkClick r:id="rId3"/>
              </a:rPr>
              <a:t>https://www.flickr.com/photos/45703688@N07/16666811179/</a:t>
            </a:r>
          </a:p>
          <a:p>
            <a:pPr lvl="0" rtl="0">
              <a:spcBef>
                <a:spcPts val="0"/>
              </a:spcBef>
              <a:buNone/>
            </a:pPr>
            <a:r>
              <a:rPr lang="en-US"/>
              <a:t>http://orig07.deviantart.net/9c33/f/2011/173/e/a/python_wallpaper_03_by_petux7-d3joc98.jpg</a:t>
            </a:r>
          </a:p>
        </p:txBody>
      </p:sp>
      <p:sp>
        <p:nvSpPr>
          <p:cNvPr id="1259" name="Shape 1259"/>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4221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Shape 1265"/>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1266" name="Shape 1266"/>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77085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Shape 1273"/>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1274" name="Shape 1274"/>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1725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Shape 1277"/>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1278" name="Shape 1278"/>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4913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402" name="Shape 402"/>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823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lvl="0" rtl="0">
              <a:spcBef>
                <a:spcPts val="0"/>
              </a:spcBef>
              <a:buNone/>
            </a:pPr>
            <a:r>
              <a:rPr lang="en-US"/>
              <a:t>Eric - Ask Reid/Kevin if it is Journey Builder for Apps (JBA) or Mobile Push SDK?</a:t>
            </a:r>
          </a:p>
          <a:p>
            <a:pPr lvl="0" rtl="0">
              <a:spcBef>
                <a:spcPts val="0"/>
              </a:spcBef>
              <a:buNone/>
            </a:pPr>
            <a:r>
              <a:rPr lang="en-US"/>
              <a:t>Eric - Add pictures of code screenshot/etc for each of 3 areas</a:t>
            </a:r>
          </a:p>
          <a:p>
            <a:pPr lvl="0" rtl="0">
              <a:spcBef>
                <a:spcPts val="0"/>
              </a:spcBef>
              <a:buNone/>
            </a:pPr>
            <a:r>
              <a:rPr lang="en-US"/>
              <a:t>DONE - Jay add Mobile Push/IoT photo - http://www.loc.gov/item/hec2009001847/</a:t>
            </a:r>
          </a:p>
        </p:txBody>
      </p:sp>
      <p:sp>
        <p:nvSpPr>
          <p:cNvPr id="418" name="Shape 418"/>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637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Shape 892"/>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893" name="Shape 893"/>
          <p:cNvSpPr txBox="1">
            <a:spLocks noGrp="1"/>
          </p:cNvSpPr>
          <p:nvPr>
            <p:ph type="body" idx="1"/>
          </p:nvPr>
        </p:nvSpPr>
        <p:spPr>
          <a:xfrm>
            <a:off x="407987" y="4415789"/>
            <a:ext cx="6194400" cy="4183500"/>
          </a:xfrm>
          <a:prstGeom prst="rect">
            <a:avLst/>
          </a:prstGeom>
          <a:noFill/>
          <a:ln>
            <a:noFill/>
          </a:ln>
        </p:spPr>
        <p:txBody>
          <a:bodyPr lIns="93175" tIns="46575" rIns="93175" bIns="46575" anchor="t" anchorCtr="0">
            <a:noAutofit/>
          </a:bodyPr>
          <a:lstStyle/>
          <a:p>
            <a:pPr lvl="0" rtl="0">
              <a:spcBef>
                <a:spcPts val="0"/>
              </a:spcBef>
              <a:buClr>
                <a:srgbClr val="000000"/>
              </a:buClr>
              <a:buSzPct val="78571"/>
              <a:buFont typeface="Arial"/>
              <a:buNone/>
            </a:pPr>
            <a:r>
              <a:rPr lang="en-US"/>
              <a:t>DONE - Jay L - Get actual slide from Dana McNulty</a:t>
            </a: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Key Takeaway:</a:t>
            </a:r>
          </a:p>
          <a:p>
            <a:pPr marL="0" marR="0" lvl="0" indent="0" algn="l" rtl="0">
              <a:lnSpc>
                <a:spcPct val="100000"/>
              </a:lnSpc>
              <a:spcBef>
                <a:spcPts val="0"/>
              </a:spcBef>
              <a:spcAft>
                <a:spcPts val="0"/>
              </a:spcAft>
              <a:buClr>
                <a:schemeClr val="dk2"/>
              </a:buClr>
              <a:buSzPct val="25000"/>
              <a:buFont typeface="Arial"/>
              <a:buNone/>
            </a:pPr>
            <a:r>
              <a:rPr lang="en-US" sz="1000" b="0" i="0" u="none" strike="noStrike" cap="none" baseline="0">
                <a:solidFill>
                  <a:schemeClr val="dk2"/>
                </a:solidFill>
                <a:latin typeface="Arial"/>
                <a:ea typeface="Arial"/>
                <a:cs typeface="Arial"/>
                <a:sym typeface="Arial"/>
              </a:rPr>
              <a:t>Salesforce has also been a pioneer with our innovative Philanthropy to go along with our technology model.  Our 1-1-1 (equity, time and product) has been successful and adopted by Google, Workday, etc.</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2"/>
              </a:buClr>
              <a:buSzPct val="25000"/>
              <a:buFont typeface="Arial"/>
              <a:buNone/>
            </a:pPr>
            <a:r>
              <a:rPr lang="en-US" sz="1000" b="0" i="1" u="none" strike="noStrike" cap="none" baseline="0">
                <a:solidFill>
                  <a:schemeClr val="dk2"/>
                </a:solidFill>
                <a:latin typeface="Arial"/>
                <a:ea typeface="Arial"/>
                <a:cs typeface="Arial"/>
                <a:sym typeface="Arial"/>
              </a:rPr>
              <a:t>ACTION: Provide personal philanthropy activity</a:t>
            </a:r>
            <a:r>
              <a:rPr lang="en-US" sz="1000" b="0" i="0" u="none" strike="noStrike" cap="none" baseline="0">
                <a:solidFill>
                  <a:schemeClr val="dk1"/>
                </a:solidFill>
                <a:latin typeface="Arial"/>
                <a:ea typeface="Arial"/>
                <a:cs typeface="Arial"/>
                <a:sym typeface="Arial"/>
              </a:rPr>
              <a:t> </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Talk Track:</a:t>
            </a: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Salesforce has always been about a new technology model with the cloud; a new pay-as-you-go business model; but we've also created a new philanthropic model.  This model is a 1-1-1 model where we give 1% of our equity, employees time, and product to non-profits.</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Our 1-1-1 model has been so successful that companies like Google, Dropbox, Workday and Yelp have also adopted it.</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We’ve given over 680,000 hours of community service, $68 million in grants have come out of the foundation, and 23,000 nonprofits use our products.</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000" b="0" i="0" u="none" strike="noStrike" cap="none" baseline="0">
                <a:solidFill>
                  <a:schemeClr val="dk1"/>
                </a:solidFill>
                <a:latin typeface="Arial"/>
                <a:ea typeface="Arial"/>
                <a:cs typeface="Arial"/>
                <a:sym typeface="Arial"/>
              </a:rPr>
              <a:t>Personally, I am involved in… [Insert personal story here]</a:t>
            </a: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000" b="0" i="0" u="none" strike="noStrike" cap="none" baseline="0">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3514596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rtl="0">
              <a:spcBef>
                <a:spcPts val="0"/>
              </a:spcBef>
              <a:buNone/>
            </a:pPr>
            <a:r>
              <a:rPr lang="en-US"/>
              <a:t>DONE - Jay L - Take from video quote from josh</a:t>
            </a:r>
          </a:p>
          <a:p>
            <a:pPr>
              <a:spcBef>
                <a:spcPts val="0"/>
              </a:spcBef>
              <a:buNone/>
            </a:pPr>
            <a:r>
              <a:rPr lang="en-US"/>
              <a:t>N/A - Eric - Pass final draft by Josh for any input</a:t>
            </a:r>
          </a:p>
        </p:txBody>
      </p:sp>
      <p:sp>
        <p:nvSpPr>
          <p:cNvPr id="912" name="Shape 912"/>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5771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r>
              <a:rPr lang="en-US"/>
              <a:t>DONE, YT public - Jay L - Add screenshot, pull down video locally and embed, and get permission</a:t>
            </a:r>
          </a:p>
        </p:txBody>
      </p:sp>
      <p:sp>
        <p:nvSpPr>
          <p:cNvPr id="920" name="Shape 920"/>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3105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Shape 1097"/>
          <p:cNvSpPr>
            <a:spLocks noGrp="1" noRot="1" noChangeAspect="1"/>
          </p:cNvSpPr>
          <p:nvPr>
            <p:ph type="sldImg" idx="2"/>
          </p:nvPr>
        </p:nvSpPr>
        <p:spPr>
          <a:xfrm>
            <a:off x="390278" y="697229"/>
            <a:ext cx="6229800" cy="3486299"/>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98" name="Shape 1098"/>
          <p:cNvSpPr txBox="1">
            <a:spLocks noGrp="1"/>
          </p:cNvSpPr>
          <p:nvPr>
            <p:ph type="body" idx="1"/>
          </p:nvPr>
        </p:nvSpPr>
        <p:spPr>
          <a:xfrm>
            <a:off x="934720" y="4415789"/>
            <a:ext cx="5141100" cy="4183500"/>
          </a:xfrm>
          <a:prstGeom prst="rect">
            <a:avLst/>
          </a:prstGeom>
          <a:noFill/>
          <a:ln>
            <a:noFill/>
          </a:ln>
        </p:spPr>
        <p:txBody>
          <a:bodyPr lIns="91550" tIns="45775" rIns="91550" bIns="45775" anchor="t" anchorCtr="0">
            <a:noAutofit/>
          </a:bodyPr>
          <a:lstStyle/>
          <a:p>
            <a:pPr marL="0" marR="0" lvl="0" indent="0" algn="l" rtl="0">
              <a:lnSpc>
                <a:spcPct val="125000"/>
              </a:lnSpc>
              <a:spcBef>
                <a:spcPts val="0"/>
              </a:spcBef>
              <a:buSzPct val="25000"/>
              <a:buNone/>
            </a:pPr>
            <a:r>
              <a:rPr lang="en-US" sz="1800"/>
              <a:t>The gap is between businesses wanting to spread the concept for openness to all and the customers who they might serve. Current solution is spread out over various services, some free, some cloud, etc. Data is in various formats and in varying levels of completeness.</a:t>
            </a:r>
          </a:p>
        </p:txBody>
      </p:sp>
    </p:spTree>
    <p:extLst>
      <p:ext uri="{BB962C8B-B14F-4D97-AF65-F5344CB8AC3E}">
        <p14:creationId xmlns:p14="http://schemas.microsoft.com/office/powerpoint/2010/main" val="298805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Shape 1189"/>
          <p:cNvSpPr txBox="1">
            <a:spLocks noGrp="1"/>
          </p:cNvSpPr>
          <p:nvPr>
            <p:ph type="body" idx="1"/>
          </p:nvPr>
        </p:nvSpPr>
        <p:spPr>
          <a:xfrm>
            <a:off x="407987" y="4415789"/>
            <a:ext cx="6194400" cy="4183500"/>
          </a:xfrm>
          <a:prstGeom prst="rect">
            <a:avLst/>
          </a:prstGeom>
        </p:spPr>
        <p:txBody>
          <a:bodyPr lIns="91425" tIns="91425" rIns="91425" bIns="91425" anchor="t" anchorCtr="0">
            <a:noAutofit/>
          </a:bodyPr>
          <a:lstStyle/>
          <a:p>
            <a:pPr>
              <a:spcBef>
                <a:spcPts val="0"/>
              </a:spcBef>
              <a:buNone/>
            </a:pPr>
            <a:endParaRPr/>
          </a:p>
        </p:txBody>
      </p:sp>
      <p:sp>
        <p:nvSpPr>
          <p:cNvPr id="1190" name="Shape 1190"/>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49025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Shape 1198"/>
          <p:cNvSpPr>
            <a:spLocks noGrp="1" noRot="1" noChangeAspect="1"/>
          </p:cNvSpPr>
          <p:nvPr>
            <p:ph type="sldImg" idx="2"/>
          </p:nvPr>
        </p:nvSpPr>
        <p:spPr>
          <a:xfrm>
            <a:off x="407987" y="696912"/>
            <a:ext cx="6194400" cy="34862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1199" name="Shape 1199"/>
          <p:cNvSpPr txBox="1">
            <a:spLocks noGrp="1"/>
          </p:cNvSpPr>
          <p:nvPr>
            <p:ph type="body" idx="1"/>
          </p:nvPr>
        </p:nvSpPr>
        <p:spPr>
          <a:xfrm>
            <a:off x="407987" y="4415789"/>
            <a:ext cx="6194400" cy="4183500"/>
          </a:xfrm>
          <a:prstGeom prst="rect">
            <a:avLst/>
          </a:prstGeom>
          <a:noFill/>
          <a:ln>
            <a:noFill/>
          </a:ln>
        </p:spPr>
        <p:txBody>
          <a:bodyPr lIns="93175" tIns="46575" rIns="93175" bIns="46575" anchor="t" anchorCtr="0">
            <a:noAutofit/>
          </a:bodyPr>
          <a:lstStyle/>
          <a:p>
            <a:pPr marL="0" marR="0" lvl="0" indent="0" algn="l" rtl="0">
              <a:spcBef>
                <a:spcPts val="0"/>
              </a:spcBef>
              <a:buClr>
                <a:schemeClr val="dk1"/>
              </a:buClr>
              <a:buSzPct val="25000"/>
              <a:buFont typeface="Arial"/>
              <a:buNone/>
            </a:pPr>
            <a:r>
              <a:rPr lang="en-US" sz="1000">
                <a:solidFill>
                  <a:schemeClr val="dk1"/>
                </a:solidFill>
              </a:rPr>
              <a:t>Eric - Add more about mobile push, leveraging content canvas from other areas, targeted audiences</a:t>
            </a:r>
          </a:p>
          <a:p>
            <a:pPr marL="0" marR="0" lvl="0" indent="0" algn="l" rtl="0">
              <a:spcBef>
                <a:spcPts val="0"/>
              </a:spcBef>
              <a:buClr>
                <a:schemeClr val="dk1"/>
              </a:buClr>
              <a:buSzPct val="25000"/>
              <a:buFont typeface="Arial"/>
              <a:buNone/>
            </a:pPr>
            <a:r>
              <a:rPr lang="en-US" sz="1000">
                <a:solidFill>
                  <a:schemeClr val="dk1"/>
                </a:solidFill>
              </a:rPr>
              <a:t>Eric - Send to Rachel for tweaks week after dry run</a:t>
            </a:r>
          </a:p>
        </p:txBody>
      </p:sp>
    </p:spTree>
    <p:extLst>
      <p:ext uri="{BB962C8B-B14F-4D97-AF65-F5344CB8AC3E}">
        <p14:creationId xmlns:p14="http://schemas.microsoft.com/office/powerpoint/2010/main" val="2524659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4.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5.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6.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7.jp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_A">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360362" y="2088086"/>
            <a:ext cx="10908172" cy="2157269"/>
          </a:xfrm>
          <a:prstGeom prst="rect">
            <a:avLst/>
          </a:prstGeom>
          <a:noFill/>
          <a:ln>
            <a:noFill/>
          </a:ln>
        </p:spPr>
        <p:txBody>
          <a:bodyPr lIns="91425" tIns="91425" rIns="91425" bIns="91425" anchor="b" anchorCtr="0"/>
          <a:lstStyle>
            <a:lvl1pPr marL="0" marR="0" indent="0" algn="l" rtl="0">
              <a:lnSpc>
                <a:spcPct val="10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cxnSp>
        <p:nvCxnSpPr>
          <p:cNvPr id="32" name="Shape 32"/>
          <p:cNvCxnSpPr/>
          <p:nvPr/>
        </p:nvCxnSpPr>
        <p:spPr>
          <a:xfrm>
            <a:off x="353647" y="4392428"/>
            <a:ext cx="11835177" cy="0"/>
          </a:xfrm>
          <a:prstGeom prst="straightConnector1">
            <a:avLst/>
          </a:prstGeom>
          <a:noFill/>
          <a:ln w="12700" cap="flat" cmpd="sng">
            <a:solidFill>
              <a:schemeClr val="accent2"/>
            </a:solidFill>
            <a:prstDash val="solid"/>
            <a:round/>
            <a:headEnd type="none" w="med" len="med"/>
            <a:tailEnd type="none" w="med" len="med"/>
          </a:ln>
        </p:spPr>
      </p:cxnSp>
      <p:sp>
        <p:nvSpPr>
          <p:cNvPr id="33" name="Shape 33"/>
          <p:cNvSpPr txBox="1">
            <a:spLocks noGrp="1"/>
          </p:cNvSpPr>
          <p:nvPr>
            <p:ph type="body" idx="1"/>
          </p:nvPr>
        </p:nvSpPr>
        <p:spPr>
          <a:xfrm>
            <a:off x="338327" y="5528767"/>
            <a:ext cx="11515535" cy="500388"/>
          </a:xfrm>
          <a:prstGeom prst="rect">
            <a:avLst/>
          </a:prstGeom>
          <a:noFill/>
          <a:ln>
            <a:noFill/>
          </a:ln>
        </p:spPr>
        <p:txBody>
          <a:bodyPr lIns="91425" tIns="91425" rIns="91425" bIns="91425" anchor="t" anchorCtr="0"/>
          <a:lstStyle>
            <a:lvl1pPr marL="0" indent="101600" rtl="0">
              <a:lnSpc>
                <a:spcPct val="100000"/>
              </a:lnSpc>
              <a:spcBef>
                <a:spcPts val="0"/>
              </a:spcBef>
              <a:spcAft>
                <a:spcPts val="0"/>
              </a:spcAft>
              <a:buClr>
                <a:schemeClr val="accent1"/>
              </a:buClr>
              <a:buFont typeface="Arial"/>
              <a:buChar char="​"/>
              <a:defRPr/>
            </a:lvl1pPr>
            <a:lvl2pPr marL="0" indent="114300" rtl="0">
              <a:spcBef>
                <a:spcPts val="0"/>
              </a:spcBef>
              <a:buClr>
                <a:schemeClr val="accent2"/>
              </a:buClr>
              <a:buFont typeface="Arial"/>
              <a:buChar char="​"/>
              <a:defRPr/>
            </a:lvl2pPr>
            <a:lvl3pPr marL="0" indent="127000" rtl="0">
              <a:spcBef>
                <a:spcPts val="0"/>
              </a:spcBef>
              <a:buClr>
                <a:schemeClr val="accent2"/>
              </a:buClr>
              <a:buFont typeface="Arial"/>
              <a:buChar char="​"/>
              <a:defRPr/>
            </a:lvl3pPr>
            <a:lvl4pPr marL="0" indent="127000" rtl="0">
              <a:spcBef>
                <a:spcPts val="0"/>
              </a:spcBef>
              <a:buClr>
                <a:schemeClr val="accent2"/>
              </a:buClr>
              <a:buFont typeface="Arial"/>
              <a:buChar char="​"/>
              <a:defRPr/>
            </a:lvl4pPr>
            <a:lvl5pPr marL="0" indent="12700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2"/>
          </p:nvPr>
        </p:nvSpPr>
        <p:spPr>
          <a:xfrm>
            <a:off x="338327" y="4547601"/>
            <a:ext cx="7289872" cy="750470"/>
          </a:xfrm>
          <a:prstGeom prst="rect">
            <a:avLst/>
          </a:prstGeom>
          <a:noFill/>
          <a:ln>
            <a:noFill/>
          </a:ln>
        </p:spPr>
        <p:txBody>
          <a:bodyPr lIns="91425" tIns="91425" rIns="91425" bIns="91425" anchor="t" anchorCtr="0"/>
          <a:lstStyle>
            <a:lvl1pPr rtl="0">
              <a:spcBef>
                <a:spcPts val="0"/>
              </a:spcBef>
              <a:spcAft>
                <a:spcPts val="0"/>
              </a:spcAft>
              <a:buClr>
                <a:schemeClr val="accent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35" name="Shape 35"/>
          <p:cNvPicPr preferRelativeResize="0"/>
          <p:nvPr/>
        </p:nvPicPr>
        <p:blipFill rotWithShape="1">
          <a:blip r:embed="rId2">
            <a:alphaModFix/>
          </a:blip>
          <a:srcRect/>
          <a:stretch/>
        </p:blipFill>
        <p:spPr>
          <a:xfrm>
            <a:off x="332562" y="872837"/>
            <a:ext cx="4793376" cy="11155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asic_dark">
    <p:bg>
      <p:bgPr>
        <a:blipFill rotWithShape="1">
          <a:blip r:embed="rId2">
            <a:alphaModFix/>
          </a:blip>
          <a:stretch>
            <a:fillRect/>
          </a:stretch>
        </a:blipFill>
        <a:effectLst/>
      </p:bgPr>
    </p:bg>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231" name="Shape 231"/>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2" name="Shape 232"/>
          <p:cNvSpPr txBox="1">
            <a:spLocks noGrp="1"/>
          </p:cNvSpPr>
          <p:nvPr>
            <p:ph type="body" idx="1"/>
          </p:nvPr>
        </p:nvSpPr>
        <p:spPr>
          <a:xfrm>
            <a:off x="338328" y="1021079"/>
            <a:ext cx="11484864" cy="338554"/>
          </a:xfrm>
          <a:prstGeom prst="rect">
            <a:avLst/>
          </a:prstGeom>
          <a:noFill/>
          <a:ln>
            <a:noFill/>
          </a:ln>
        </p:spPr>
        <p:txBody>
          <a:bodyPr lIns="91425" tIns="91425" rIns="91425" bIns="91425" anchor="t" anchorCtr="0"/>
          <a:lstStyle>
            <a:lvl1pPr marL="0" indent="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233" name="Shape 233"/>
          <p:cNvGrpSpPr/>
          <p:nvPr/>
        </p:nvGrpSpPr>
        <p:grpSpPr>
          <a:xfrm>
            <a:off x="11243268" y="6270899"/>
            <a:ext cx="611828" cy="428383"/>
            <a:chOff x="267" y="-340"/>
            <a:chExt cx="7143" cy="5002"/>
          </a:xfrm>
        </p:grpSpPr>
        <p:sp>
          <p:nvSpPr>
            <p:cNvPr id="234" name="Shape 234"/>
            <p:cNvSpPr/>
            <p:nvPr/>
          </p:nvSpPr>
          <p:spPr>
            <a:xfrm>
              <a:off x="267" y="-340"/>
              <a:ext cx="7143" cy="5002"/>
            </a:xfrm>
            <a:custGeom>
              <a:avLst/>
              <a:gdLst/>
              <a:ahLst/>
              <a:cxnLst/>
              <a:rect l="0" t="0" r="0" b="0"/>
              <a:pathLst>
                <a:path w="3021" h="2114" extrusionOk="0">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5" name="Shape 235"/>
            <p:cNvSpPr/>
            <p:nvPr/>
          </p:nvSpPr>
          <p:spPr>
            <a:xfrm>
              <a:off x="1297" y="1670"/>
              <a:ext cx="498" cy="671"/>
            </a:xfrm>
            <a:custGeom>
              <a:avLst/>
              <a:gdLst/>
              <a:ahLst/>
              <a:cxnLst/>
              <a:rect l="0" t="0" r="0" b="0"/>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6" name="Shape 236"/>
            <p:cNvSpPr/>
            <p:nvPr/>
          </p:nvSpPr>
          <p:spPr>
            <a:xfrm>
              <a:off x="3443" y="1670"/>
              <a:ext cx="498" cy="671"/>
            </a:xfrm>
            <a:custGeom>
              <a:avLst/>
              <a:gdLst/>
              <a:ahLst/>
              <a:cxnLst/>
              <a:rect l="0" t="0" r="0" b="0"/>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7" name="Shape 237"/>
            <p:cNvSpPr/>
            <p:nvPr/>
          </p:nvSpPr>
          <p:spPr>
            <a:xfrm>
              <a:off x="4454" y="1670"/>
              <a:ext cx="595" cy="671"/>
            </a:xfrm>
            <a:custGeom>
              <a:avLst/>
              <a:gdLst/>
              <a:ahLst/>
              <a:cxnLst/>
              <a:rect l="0" t="0" r="0" b="0"/>
              <a:pathLst>
                <a:path w="252" h="284" extrusionOk="0">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8" name="Shape 238"/>
            <p:cNvSpPr/>
            <p:nvPr/>
          </p:nvSpPr>
          <p:spPr>
            <a:xfrm>
              <a:off x="5565" y="1670"/>
              <a:ext cx="507" cy="669"/>
            </a:xfrm>
            <a:custGeom>
              <a:avLst/>
              <a:gdLst/>
              <a:ahLst/>
              <a:cxnLst/>
              <a:rect l="0" t="0" r="0" b="0"/>
              <a:pathLst>
                <a:path w="214" h="283" extrusionOk="0">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9" name="Shape 239"/>
            <p:cNvSpPr/>
            <p:nvPr/>
          </p:nvSpPr>
          <p:spPr>
            <a:xfrm>
              <a:off x="6108" y="1670"/>
              <a:ext cx="581" cy="671"/>
            </a:xfrm>
            <a:custGeom>
              <a:avLst/>
              <a:gdLst/>
              <a:ahLst/>
              <a:cxnLst/>
              <a:rect l="0" t="0" r="0" b="0"/>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0" name="Shape 240"/>
            <p:cNvSpPr/>
            <p:nvPr/>
          </p:nvSpPr>
          <p:spPr>
            <a:xfrm>
              <a:off x="2793" y="1670"/>
              <a:ext cx="580" cy="671"/>
            </a:xfrm>
            <a:custGeom>
              <a:avLst/>
              <a:gdLst/>
              <a:ahLst/>
              <a:cxnLst/>
              <a:rect l="0" t="0" r="0" b="0"/>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1" name="Shape 241"/>
            <p:cNvSpPr/>
            <p:nvPr/>
          </p:nvSpPr>
          <p:spPr>
            <a:xfrm>
              <a:off x="1870" y="1670"/>
              <a:ext cx="536" cy="671"/>
            </a:xfrm>
            <a:custGeom>
              <a:avLst/>
              <a:gdLst/>
              <a:ahLst/>
              <a:cxnLst/>
              <a:rect l="0" t="0" r="0" b="0"/>
              <a:pathLst>
                <a:path w="227" h="284" extrusionOk="0">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2" name="Shape 242"/>
            <p:cNvSpPr/>
            <p:nvPr/>
          </p:nvSpPr>
          <p:spPr>
            <a:xfrm>
              <a:off x="5161" y="1676"/>
              <a:ext cx="385" cy="653"/>
            </a:xfrm>
            <a:custGeom>
              <a:avLst/>
              <a:gdLst/>
              <a:ahLst/>
              <a:cxnLst/>
              <a:rect l="0" t="0" r="0" b="0"/>
              <a:pathLst>
                <a:path w="163" h="276" extrusionOk="0">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3" name="Shape 243"/>
            <p:cNvSpPr/>
            <p:nvPr/>
          </p:nvSpPr>
          <p:spPr>
            <a:xfrm>
              <a:off x="3806" y="1406"/>
              <a:ext cx="727" cy="1218"/>
            </a:xfrm>
            <a:custGeom>
              <a:avLst/>
              <a:gdLst/>
              <a:ahLst/>
              <a:cxnLst/>
              <a:rect l="0" t="0" r="0" b="0"/>
              <a:pathLst>
                <a:path w="308" h="515" extrusionOk="0">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4" name="Shape 244"/>
            <p:cNvSpPr/>
            <p:nvPr/>
          </p:nvSpPr>
          <p:spPr>
            <a:xfrm>
              <a:off x="2542" y="1421"/>
              <a:ext cx="131" cy="907"/>
            </a:xfrm>
            <a:custGeom>
              <a:avLst/>
              <a:gdLst/>
              <a:ahLst/>
              <a:cxnLst/>
              <a:rect l="0" t="0" r="0" b="0"/>
              <a:pathLst>
                <a:path w="56" h="384" extrusionOk="0">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sp>
        <p:nvSpPr>
          <p:cNvPr id="245" name="Shape 245"/>
          <p:cNvSpPr txBox="1">
            <a:spLocks noGrp="1"/>
          </p:cNvSpPr>
          <p:nvPr>
            <p:ph type="body" idx="2"/>
          </p:nvPr>
        </p:nvSpPr>
        <p:spPr>
          <a:xfrm>
            <a:off x="338328" y="1601725"/>
            <a:ext cx="11517122" cy="464159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6" name="Shape 246"/>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and Subtitle ">
    <p:spTree>
      <p:nvGrpSpPr>
        <p:cNvPr id="1" name="Shape 1043"/>
        <p:cNvGrpSpPr/>
        <p:nvPr/>
      </p:nvGrpSpPr>
      <p:grpSpPr>
        <a:xfrm>
          <a:off x="0" y="0"/>
          <a:ext cx="0" cy="0"/>
          <a:chOff x="0" y="0"/>
          <a:chExt cx="0" cy="0"/>
        </a:xfrm>
      </p:grpSpPr>
      <p:sp>
        <p:nvSpPr>
          <p:cNvPr id="1044" name="Shape 104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45" name="Shape 1045"/>
          <p:cNvPicPr preferRelativeResize="0"/>
          <p:nvPr/>
        </p:nvPicPr>
        <p:blipFill rotWithShape="1">
          <a:blip r:embed="rId2">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46"/>
        <p:cNvGrpSpPr/>
        <p:nvPr/>
      </p:nvGrpSpPr>
      <p:grpSpPr>
        <a:xfrm>
          <a:off x="0" y="0"/>
          <a:ext cx="0" cy="0"/>
          <a:chOff x="0" y="0"/>
          <a:chExt cx="0" cy="0"/>
        </a:xfrm>
      </p:grpSpPr>
      <p:sp>
        <p:nvSpPr>
          <p:cNvPr id="1047" name="Shape 1047"/>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hank You_slide">
    <p:bg>
      <p:bgPr>
        <a:blipFill rotWithShape="1">
          <a:blip r:embed="rId2">
            <a:alphaModFix/>
          </a:blip>
          <a:stretch>
            <a:fillRect/>
          </a:stretch>
        </a:blipFill>
        <a:effectLst/>
      </p:bgPr>
    </p:bg>
    <p:spTree>
      <p:nvGrpSpPr>
        <p:cNvPr id="1" name="Shape 259"/>
        <p:cNvGrpSpPr/>
        <p:nvPr/>
      </p:nvGrpSpPr>
      <p:grpSpPr>
        <a:xfrm>
          <a:off x="0" y="0"/>
          <a:ext cx="0" cy="0"/>
          <a:chOff x="0" y="0"/>
          <a:chExt cx="0" cy="0"/>
        </a:xfrm>
      </p:grpSpPr>
      <p:pic>
        <p:nvPicPr>
          <p:cNvPr id="260" name="Shape 260"/>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261" name="Shape 261"/>
          <p:cNvSpPr txBox="1"/>
          <p:nvPr/>
        </p:nvSpPr>
        <p:spPr>
          <a:xfrm>
            <a:off x="6305655" y="3041035"/>
            <a:ext cx="2578560" cy="646331"/>
          </a:xfrm>
          <a:prstGeom prst="rect">
            <a:avLst/>
          </a:prstGeom>
          <a:noFill/>
          <a:ln>
            <a:noFill/>
          </a:ln>
        </p:spPr>
        <p:txBody>
          <a:bodyPr lIns="91425" tIns="45700" rIns="91425" bIns="45700" anchor="t" anchorCtr="0">
            <a:noAutofit/>
          </a:bodyPr>
          <a:lstStyle/>
          <a:p>
            <a:pPr marL="0" marR="0" lvl="0" indent="0" algn="l" rtl="0">
              <a:spcBef>
                <a:spcPts val="0"/>
              </a:spcBef>
              <a:spcAft>
                <a:spcPts val="1000"/>
              </a:spcAft>
              <a:buSzPct val="25000"/>
              <a:buNone/>
            </a:pPr>
            <a:r>
              <a:rPr lang="en-US" sz="3600" b="1" i="0" u="none" strike="noStrike" cap="none" baseline="0">
                <a:solidFill>
                  <a:schemeClr val="lt1"/>
                </a:solidFill>
                <a:latin typeface="Arial"/>
                <a:ea typeface="Arial"/>
                <a:cs typeface="Arial"/>
                <a:sym typeface="Arial"/>
              </a:rPr>
              <a:t>Thank you</a:t>
            </a:r>
          </a:p>
        </p:txBody>
      </p:sp>
      <p:pic>
        <p:nvPicPr>
          <p:cNvPr id="262" name="Shape 262"/>
          <p:cNvPicPr preferRelativeResize="0"/>
          <p:nvPr/>
        </p:nvPicPr>
        <p:blipFill rotWithShape="1">
          <a:blip r:embed="rId4">
            <a:alphaModFix/>
          </a:blip>
          <a:srcRect/>
          <a:stretch/>
        </p:blipFill>
        <p:spPr>
          <a:xfrm>
            <a:off x="3567487" y="2592567"/>
            <a:ext cx="2528523" cy="176996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er Segue Slide">
    <p:bg>
      <p:bgPr>
        <a:blipFill rotWithShape="1">
          <a:blip r:embed="rId2">
            <a:alphaModFix/>
          </a:blip>
          <a:stretch>
            <a:fillRect/>
          </a:stretch>
        </a:blipFill>
        <a:effectLst/>
      </p:bgPr>
    </p:bg>
    <p:spTree>
      <p:nvGrpSpPr>
        <p:cNvPr id="1" name="Shape 387"/>
        <p:cNvGrpSpPr/>
        <p:nvPr/>
      </p:nvGrpSpPr>
      <p:grpSpPr>
        <a:xfrm>
          <a:off x="0" y="0"/>
          <a:ext cx="0" cy="0"/>
          <a:chOff x="0" y="0"/>
          <a:chExt cx="0" cy="0"/>
        </a:xfrm>
      </p:grpSpPr>
      <p:pic>
        <p:nvPicPr>
          <p:cNvPr id="388" name="Shape 388"/>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389" name="Shape 389"/>
          <p:cNvSpPr>
            <a:spLocks noGrp="1"/>
          </p:cNvSpPr>
          <p:nvPr>
            <p:ph type="pic" idx="2"/>
          </p:nvPr>
        </p:nvSpPr>
        <p:spPr>
          <a:xfrm>
            <a:off x="7954695" y="-18288"/>
            <a:ext cx="4234130" cy="6894576"/>
          </a:xfrm>
          <a:prstGeom prst="rect">
            <a:avLst/>
          </a:prstGeom>
          <a:solidFill>
            <a:srgbClr val="BFBFBF"/>
          </a:solidFill>
          <a:ln>
            <a:noFill/>
          </a:ln>
        </p:spPr>
      </p:sp>
      <p:sp>
        <p:nvSpPr>
          <p:cNvPr id="390" name="Shape 390"/>
          <p:cNvSpPr>
            <a:spLocks noGrp="1"/>
          </p:cNvSpPr>
          <p:nvPr>
            <p:ph type="pic" idx="3"/>
          </p:nvPr>
        </p:nvSpPr>
        <p:spPr>
          <a:xfrm>
            <a:off x="1621700" y="2391624"/>
            <a:ext cx="4427017" cy="207475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asic">
    <p:spTree>
      <p:nvGrpSpPr>
        <p:cNvPr id="1" name="Shape 428"/>
        <p:cNvGrpSpPr/>
        <p:nvPr/>
      </p:nvGrpSpPr>
      <p:grpSpPr>
        <a:xfrm>
          <a:off x="0" y="0"/>
          <a:ext cx="0" cy="0"/>
          <a:chOff x="0" y="0"/>
          <a:chExt cx="0" cy="0"/>
        </a:xfrm>
      </p:grpSpPr>
      <p:sp>
        <p:nvSpPr>
          <p:cNvPr id="429" name="Shape 429"/>
          <p:cNvSpPr txBox="1">
            <a:spLocks noGrp="1"/>
          </p:cNvSpPr>
          <p:nvPr>
            <p:ph type="body" idx="1"/>
          </p:nvPr>
        </p:nvSpPr>
        <p:spPr>
          <a:xfrm>
            <a:off x="338348" y="1599479"/>
            <a:ext cx="11515500" cy="462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0" name="Shape 430"/>
          <p:cNvSpPr txBox="1">
            <a:spLocks noGrp="1"/>
          </p:cNvSpPr>
          <p:nvPr>
            <p:ph type="body" idx="2"/>
          </p:nvPr>
        </p:nvSpPr>
        <p:spPr>
          <a:xfrm>
            <a:off x="338328" y="1021080"/>
            <a:ext cx="11484899" cy="338699"/>
          </a:xfrm>
          <a:prstGeom prst="rect">
            <a:avLst/>
          </a:prstGeom>
          <a:noFill/>
          <a:ln>
            <a:noFill/>
          </a:ln>
        </p:spPr>
        <p:txBody>
          <a:bodyPr lIns="91425" tIns="91425" rIns="91425" bIns="91425" anchor="t" anchorCtr="0"/>
          <a:lstStyle>
            <a:lvl1pPr marL="0" indent="0" rtl="0">
              <a:spcBef>
                <a:spcPts val="0"/>
              </a:spcBef>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1" name="Shape 43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2" name="Shape 432"/>
          <p:cNvSpPr txBox="1">
            <a:spLocks noGrp="1"/>
          </p:cNvSpPr>
          <p:nvPr>
            <p:ph type="ftr" idx="11"/>
          </p:nvPr>
        </p:nvSpPr>
        <p:spPr>
          <a:xfrm>
            <a:off x="333729" y="6270923"/>
            <a:ext cx="9959999"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_A">
    <p:bg>
      <p:bgPr>
        <a:solidFill>
          <a:schemeClr val="lt1"/>
        </a:solidFill>
        <a:effectLst/>
      </p:bgPr>
    </p:bg>
    <p:spTree>
      <p:nvGrpSpPr>
        <p:cNvPr id="1" name="Shape 433"/>
        <p:cNvGrpSpPr/>
        <p:nvPr/>
      </p:nvGrpSpPr>
      <p:grpSpPr>
        <a:xfrm>
          <a:off x="0" y="0"/>
          <a:ext cx="0" cy="0"/>
          <a:chOff x="0" y="0"/>
          <a:chExt cx="0" cy="0"/>
        </a:xfrm>
      </p:grpSpPr>
      <p:sp>
        <p:nvSpPr>
          <p:cNvPr id="434" name="Shape 434"/>
          <p:cNvSpPr txBox="1">
            <a:spLocks noGrp="1"/>
          </p:cNvSpPr>
          <p:nvPr>
            <p:ph type="ctrTitle"/>
          </p:nvPr>
        </p:nvSpPr>
        <p:spPr>
          <a:xfrm>
            <a:off x="360384" y="2088107"/>
            <a:ext cx="10908300" cy="21572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cxnSp>
        <p:nvCxnSpPr>
          <p:cNvPr id="435" name="Shape 435"/>
          <p:cNvCxnSpPr/>
          <p:nvPr/>
        </p:nvCxnSpPr>
        <p:spPr>
          <a:xfrm>
            <a:off x="353669" y="4392428"/>
            <a:ext cx="11835300" cy="0"/>
          </a:xfrm>
          <a:prstGeom prst="straightConnector1">
            <a:avLst/>
          </a:prstGeom>
          <a:noFill/>
          <a:ln w="12700" cap="flat" cmpd="sng">
            <a:solidFill>
              <a:schemeClr val="accent2"/>
            </a:solidFill>
            <a:prstDash val="solid"/>
            <a:round/>
            <a:headEnd type="none" w="med" len="med"/>
            <a:tailEnd type="none" w="med" len="med"/>
          </a:ln>
        </p:spPr>
      </p:cxnSp>
      <p:sp>
        <p:nvSpPr>
          <p:cNvPr id="436" name="Shape 436"/>
          <p:cNvSpPr txBox="1">
            <a:spLocks noGrp="1"/>
          </p:cNvSpPr>
          <p:nvPr>
            <p:ph type="body" idx="1"/>
          </p:nvPr>
        </p:nvSpPr>
        <p:spPr>
          <a:xfrm>
            <a:off x="338348" y="5528771"/>
            <a:ext cx="11515500" cy="500400"/>
          </a:xfrm>
          <a:prstGeom prst="rect">
            <a:avLst/>
          </a:prstGeom>
          <a:noFill/>
          <a:ln>
            <a:noFill/>
          </a:ln>
        </p:spPr>
        <p:txBody>
          <a:bodyPr lIns="91425" tIns="91425" rIns="91425" bIns="91425" anchor="t" anchorCtr="0"/>
          <a:lstStyle>
            <a:lvl1pPr marL="0" indent="101600" rtl="0">
              <a:spcBef>
                <a:spcPts val="0"/>
              </a:spcBef>
              <a:spcAft>
                <a:spcPts val="0"/>
              </a:spcAft>
              <a:buClr>
                <a:schemeClr val="accent1"/>
              </a:buClr>
              <a:buFont typeface="Arial"/>
              <a:buChar char="​"/>
              <a:defRPr/>
            </a:lvl1pPr>
            <a:lvl2pPr marL="0" indent="120650" rtl="0">
              <a:spcBef>
                <a:spcPts val="0"/>
              </a:spcBef>
              <a:buClr>
                <a:schemeClr val="accent2"/>
              </a:buClr>
              <a:buFont typeface="Arial"/>
              <a:buChar char="​"/>
              <a:defRPr/>
            </a:lvl2pPr>
            <a:lvl3pPr marL="0" indent="127000" rtl="0">
              <a:spcBef>
                <a:spcPts val="0"/>
              </a:spcBef>
              <a:buClr>
                <a:schemeClr val="accent2"/>
              </a:buClr>
              <a:buFont typeface="Arial"/>
              <a:buChar char="​"/>
              <a:defRPr/>
            </a:lvl3pPr>
            <a:lvl4pPr marL="0" indent="127000" rtl="0">
              <a:spcBef>
                <a:spcPts val="0"/>
              </a:spcBef>
              <a:buClr>
                <a:schemeClr val="accent2"/>
              </a:buClr>
              <a:buFont typeface="Arial"/>
              <a:buChar char="​"/>
              <a:defRPr/>
            </a:lvl4pPr>
            <a:lvl5pPr marL="0" indent="12700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7" name="Shape 437"/>
          <p:cNvSpPr txBox="1">
            <a:spLocks noGrp="1"/>
          </p:cNvSpPr>
          <p:nvPr>
            <p:ph type="body" idx="2"/>
          </p:nvPr>
        </p:nvSpPr>
        <p:spPr>
          <a:xfrm>
            <a:off x="338326" y="4547625"/>
            <a:ext cx="7290000" cy="750600"/>
          </a:xfrm>
          <a:prstGeom prst="rect">
            <a:avLst/>
          </a:prstGeom>
          <a:noFill/>
          <a:ln>
            <a:noFill/>
          </a:ln>
        </p:spPr>
        <p:txBody>
          <a:bodyPr lIns="91425" tIns="91425" rIns="91425" bIns="91425" anchor="t" anchorCtr="0"/>
          <a:lstStyle>
            <a:lvl1pPr rtl="0">
              <a:spcBef>
                <a:spcPts val="0"/>
              </a:spcBef>
              <a:spcAft>
                <a:spcPts val="0"/>
              </a:spcAft>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38" name="Shape 438"/>
          <p:cNvPicPr preferRelativeResize="0"/>
          <p:nvPr/>
        </p:nvPicPr>
        <p:blipFill rotWithShape="1">
          <a:blip r:embed="rId2">
            <a:alphaModFix/>
          </a:blip>
          <a:srcRect/>
          <a:stretch/>
        </p:blipFill>
        <p:spPr>
          <a:xfrm>
            <a:off x="369445" y="900546"/>
            <a:ext cx="3494100" cy="10796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_A Pattern">
    <p:bg>
      <p:bgPr>
        <a:solidFill>
          <a:schemeClr val="lt1"/>
        </a:solidFill>
        <a:effectLst/>
      </p:bgPr>
    </p:bg>
    <p:spTree>
      <p:nvGrpSpPr>
        <p:cNvPr id="1" name="Shape 439"/>
        <p:cNvGrpSpPr/>
        <p:nvPr/>
      </p:nvGrpSpPr>
      <p:grpSpPr>
        <a:xfrm>
          <a:off x="0" y="0"/>
          <a:ext cx="0" cy="0"/>
          <a:chOff x="0" y="0"/>
          <a:chExt cx="0" cy="0"/>
        </a:xfrm>
      </p:grpSpPr>
      <p:pic>
        <p:nvPicPr>
          <p:cNvPr id="440" name="Shape 440"/>
          <p:cNvPicPr preferRelativeResize="0"/>
          <p:nvPr/>
        </p:nvPicPr>
        <p:blipFill rotWithShape="1">
          <a:blip r:embed="rId2">
            <a:alphaModFix/>
          </a:blip>
          <a:srcRect/>
          <a:stretch/>
        </p:blipFill>
        <p:spPr>
          <a:xfrm>
            <a:off x="2458134" y="127306"/>
            <a:ext cx="473400" cy="473400"/>
          </a:xfrm>
          <a:prstGeom prst="rect">
            <a:avLst/>
          </a:prstGeom>
          <a:noFill/>
          <a:ln>
            <a:noFill/>
          </a:ln>
        </p:spPr>
      </p:pic>
      <p:sp>
        <p:nvSpPr>
          <p:cNvPr id="441" name="Shape 441"/>
          <p:cNvSpPr/>
          <p:nvPr/>
        </p:nvSpPr>
        <p:spPr>
          <a:xfrm>
            <a:off x="11358421" y="494291"/>
            <a:ext cx="830400" cy="830400"/>
          </a:xfrm>
          <a:prstGeom prst="ellipse">
            <a:avLst/>
          </a:prstGeom>
          <a:solidFill>
            <a:schemeClr val="accent1">
              <a:alpha val="10980"/>
            </a:scheme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442" name="Shape 442"/>
          <p:cNvPicPr preferRelativeResize="0"/>
          <p:nvPr/>
        </p:nvPicPr>
        <p:blipFill rotWithShape="1">
          <a:blip r:embed="rId3">
            <a:alphaModFix/>
          </a:blip>
          <a:srcRect/>
          <a:stretch/>
        </p:blipFill>
        <p:spPr>
          <a:xfrm>
            <a:off x="9845042" y="3963146"/>
            <a:ext cx="1302900" cy="1302900"/>
          </a:xfrm>
          <a:prstGeom prst="rect">
            <a:avLst/>
          </a:prstGeom>
          <a:noFill/>
          <a:ln>
            <a:noFill/>
          </a:ln>
        </p:spPr>
      </p:pic>
      <p:sp>
        <p:nvSpPr>
          <p:cNvPr id="443" name="Shape 443"/>
          <p:cNvSpPr/>
          <p:nvPr/>
        </p:nvSpPr>
        <p:spPr>
          <a:xfrm>
            <a:off x="11016767" y="4979689"/>
            <a:ext cx="338699" cy="338699"/>
          </a:xfrm>
          <a:prstGeom prst="ellipse">
            <a:avLst/>
          </a:prstGeom>
          <a:solidFill>
            <a:schemeClr val="accent1">
              <a:alpha val="10980"/>
            </a:scheme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444" name="Shape 444"/>
          <p:cNvSpPr/>
          <p:nvPr/>
        </p:nvSpPr>
        <p:spPr>
          <a:xfrm>
            <a:off x="11259838" y="5168369"/>
            <a:ext cx="191099" cy="191099"/>
          </a:xfrm>
          <a:prstGeom prst="ellipse">
            <a:avLst/>
          </a:prstGeom>
          <a:solidFill>
            <a:schemeClr val="accent1">
              <a:alpha val="10980"/>
            </a:scheme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445" name="Shape 445"/>
          <p:cNvPicPr preferRelativeResize="0"/>
          <p:nvPr/>
        </p:nvPicPr>
        <p:blipFill rotWithShape="1">
          <a:blip r:embed="rId4">
            <a:alphaModFix/>
          </a:blip>
          <a:srcRect l="28140" b="39445"/>
          <a:stretch/>
        </p:blipFill>
        <p:spPr>
          <a:xfrm>
            <a:off x="1" y="5832775"/>
            <a:ext cx="1216800" cy="1025099"/>
          </a:xfrm>
          <a:prstGeom prst="rect">
            <a:avLst/>
          </a:prstGeom>
          <a:noFill/>
          <a:ln>
            <a:noFill/>
          </a:ln>
        </p:spPr>
      </p:pic>
      <p:sp>
        <p:nvSpPr>
          <p:cNvPr id="446" name="Shape 446"/>
          <p:cNvSpPr txBox="1">
            <a:spLocks noGrp="1"/>
          </p:cNvSpPr>
          <p:nvPr>
            <p:ph type="ctrTitle"/>
          </p:nvPr>
        </p:nvSpPr>
        <p:spPr>
          <a:xfrm>
            <a:off x="360384" y="2088107"/>
            <a:ext cx="10908300" cy="21572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cxnSp>
        <p:nvCxnSpPr>
          <p:cNvPr id="447" name="Shape 447"/>
          <p:cNvCxnSpPr/>
          <p:nvPr/>
        </p:nvCxnSpPr>
        <p:spPr>
          <a:xfrm>
            <a:off x="353669" y="4392428"/>
            <a:ext cx="11835300" cy="0"/>
          </a:xfrm>
          <a:prstGeom prst="straightConnector1">
            <a:avLst/>
          </a:prstGeom>
          <a:noFill/>
          <a:ln w="12700" cap="flat" cmpd="sng">
            <a:solidFill>
              <a:schemeClr val="accent2"/>
            </a:solidFill>
            <a:prstDash val="solid"/>
            <a:round/>
            <a:headEnd type="none" w="med" len="med"/>
            <a:tailEnd type="none" w="med" len="med"/>
          </a:ln>
        </p:spPr>
      </p:cxnSp>
      <p:sp>
        <p:nvSpPr>
          <p:cNvPr id="448" name="Shape 448"/>
          <p:cNvSpPr txBox="1">
            <a:spLocks noGrp="1"/>
          </p:cNvSpPr>
          <p:nvPr>
            <p:ph type="body" idx="1"/>
          </p:nvPr>
        </p:nvSpPr>
        <p:spPr>
          <a:xfrm>
            <a:off x="338348" y="5528789"/>
            <a:ext cx="11515500" cy="486900"/>
          </a:xfrm>
          <a:prstGeom prst="rect">
            <a:avLst/>
          </a:prstGeom>
          <a:noFill/>
          <a:ln>
            <a:noFill/>
          </a:ln>
        </p:spPr>
        <p:txBody>
          <a:bodyPr lIns="91425" tIns="91425" rIns="91425" bIns="91425" anchor="t" anchorCtr="0"/>
          <a:lstStyle>
            <a:lvl1pPr marL="0" indent="101600" rtl="0">
              <a:spcBef>
                <a:spcPts val="0"/>
              </a:spcBef>
              <a:spcAft>
                <a:spcPts val="0"/>
              </a:spcAft>
              <a:buClr>
                <a:schemeClr val="accent1"/>
              </a:buClr>
              <a:buFont typeface="Arial"/>
              <a:buChar char="​"/>
              <a:defRPr/>
            </a:lvl1pPr>
            <a:lvl2pPr marL="0" indent="120650" rtl="0">
              <a:spcBef>
                <a:spcPts val="0"/>
              </a:spcBef>
              <a:buClr>
                <a:schemeClr val="accent2"/>
              </a:buClr>
              <a:buFont typeface="Arial"/>
              <a:buChar char="​"/>
              <a:defRPr/>
            </a:lvl2pPr>
            <a:lvl3pPr marL="0" indent="127000" rtl="0">
              <a:spcBef>
                <a:spcPts val="0"/>
              </a:spcBef>
              <a:buClr>
                <a:schemeClr val="accent2"/>
              </a:buClr>
              <a:buFont typeface="Arial"/>
              <a:buChar char="​"/>
              <a:defRPr/>
            </a:lvl3pPr>
            <a:lvl4pPr marL="0" indent="127000" rtl="0">
              <a:spcBef>
                <a:spcPts val="0"/>
              </a:spcBef>
              <a:buClr>
                <a:schemeClr val="accent2"/>
              </a:buClr>
              <a:buFont typeface="Arial"/>
              <a:buChar char="​"/>
              <a:defRPr/>
            </a:lvl4pPr>
            <a:lvl5pPr marL="0" indent="12700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9" name="Shape 449"/>
          <p:cNvSpPr txBox="1">
            <a:spLocks noGrp="1"/>
          </p:cNvSpPr>
          <p:nvPr>
            <p:ph type="body" idx="2"/>
          </p:nvPr>
        </p:nvSpPr>
        <p:spPr>
          <a:xfrm>
            <a:off x="338326" y="4547625"/>
            <a:ext cx="7290000" cy="750600"/>
          </a:xfrm>
          <a:prstGeom prst="rect">
            <a:avLst/>
          </a:prstGeom>
          <a:noFill/>
          <a:ln>
            <a:noFill/>
          </a:ln>
        </p:spPr>
        <p:txBody>
          <a:bodyPr lIns="91425" tIns="91425" rIns="91425" bIns="91425" anchor="t" anchorCtr="0"/>
          <a:lstStyle>
            <a:lvl1pPr rtl="0">
              <a:spcBef>
                <a:spcPts val="0"/>
              </a:spcBef>
              <a:spcAft>
                <a:spcPts val="0"/>
              </a:spcAft>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50" name="Shape 450"/>
          <p:cNvPicPr preferRelativeResize="0"/>
          <p:nvPr/>
        </p:nvPicPr>
        <p:blipFill rotWithShape="1">
          <a:blip r:embed="rId5">
            <a:alphaModFix/>
          </a:blip>
          <a:srcRect/>
          <a:stretch/>
        </p:blipFill>
        <p:spPr>
          <a:xfrm>
            <a:off x="369445" y="900546"/>
            <a:ext cx="3494100" cy="10796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_B">
    <p:bg>
      <p:bgPr>
        <a:blipFill rotWithShape="1">
          <a:blip r:embed="rId2">
            <a:alphaModFix/>
          </a:blip>
          <a:stretch>
            <a:fillRect/>
          </a:stretch>
        </a:blipFill>
        <a:effectLst/>
      </p:bgPr>
    </p:bg>
    <p:spTree>
      <p:nvGrpSpPr>
        <p:cNvPr id="1" name="Shape 451"/>
        <p:cNvGrpSpPr/>
        <p:nvPr/>
      </p:nvGrpSpPr>
      <p:grpSpPr>
        <a:xfrm>
          <a:off x="0" y="0"/>
          <a:ext cx="0" cy="0"/>
          <a:chOff x="0" y="0"/>
          <a:chExt cx="0" cy="0"/>
        </a:xfrm>
      </p:grpSpPr>
      <p:sp>
        <p:nvSpPr>
          <p:cNvPr id="452" name="Shape 452"/>
          <p:cNvSpPr txBox="1">
            <a:spLocks noGrp="1"/>
          </p:cNvSpPr>
          <p:nvPr>
            <p:ph type="ctrTitle"/>
          </p:nvPr>
        </p:nvSpPr>
        <p:spPr>
          <a:xfrm>
            <a:off x="360384" y="2121058"/>
            <a:ext cx="10908300" cy="21572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53" name="Shape 453"/>
          <p:cNvSpPr txBox="1">
            <a:spLocks noGrp="1"/>
          </p:cNvSpPr>
          <p:nvPr>
            <p:ph type="subTitle" idx="1"/>
          </p:nvPr>
        </p:nvSpPr>
        <p:spPr>
          <a:xfrm>
            <a:off x="360384" y="4619362"/>
            <a:ext cx="10908300" cy="529200"/>
          </a:xfrm>
          <a:prstGeom prst="rect">
            <a:avLst/>
          </a:prstGeom>
          <a:noFill/>
          <a:ln>
            <a:noFill/>
          </a:ln>
        </p:spPr>
        <p:txBody>
          <a:bodyPr lIns="91425" tIns="91425" rIns="91425" bIns="91425" anchor="t" anchorCtr="0"/>
          <a:lstStyle>
            <a:lvl1pPr marL="0" marR="0" indent="0" algn="l" rtl="0">
              <a:lnSpc>
                <a:spcPct val="9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cxnSp>
        <p:nvCxnSpPr>
          <p:cNvPr id="454" name="Shape 454"/>
          <p:cNvCxnSpPr/>
          <p:nvPr/>
        </p:nvCxnSpPr>
        <p:spPr>
          <a:xfrm>
            <a:off x="353669" y="4466912"/>
            <a:ext cx="11835300" cy="0"/>
          </a:xfrm>
          <a:prstGeom prst="straightConnector1">
            <a:avLst/>
          </a:prstGeom>
          <a:noFill/>
          <a:ln w="12700" cap="flat" cmpd="sng">
            <a:solidFill>
              <a:schemeClr val="lt1"/>
            </a:solidFill>
            <a:prstDash val="solid"/>
            <a:round/>
            <a:headEnd type="none" w="med" len="med"/>
            <a:tailEnd type="none" w="med" len="med"/>
          </a:ln>
        </p:spPr>
      </p:cxnSp>
      <p:pic>
        <p:nvPicPr>
          <p:cNvPr id="455" name="Shape 455"/>
          <p:cNvPicPr preferRelativeResize="0"/>
          <p:nvPr/>
        </p:nvPicPr>
        <p:blipFill rotWithShape="1">
          <a:blip r:embed="rId3">
            <a:alphaModFix/>
          </a:blip>
          <a:srcRect/>
          <a:stretch/>
        </p:blipFill>
        <p:spPr>
          <a:xfrm>
            <a:off x="7185017" y="3786264"/>
            <a:ext cx="2578199" cy="2634299"/>
          </a:xfrm>
          <a:prstGeom prst="rect">
            <a:avLst/>
          </a:prstGeom>
          <a:noFill/>
          <a:ln>
            <a:noFill/>
          </a:ln>
        </p:spPr>
      </p:pic>
      <p:pic>
        <p:nvPicPr>
          <p:cNvPr id="456" name="Shape 456"/>
          <p:cNvPicPr preferRelativeResize="0"/>
          <p:nvPr/>
        </p:nvPicPr>
        <p:blipFill rotWithShape="1">
          <a:blip r:embed="rId4">
            <a:alphaModFix/>
          </a:blip>
          <a:srcRect r="57903"/>
          <a:stretch/>
        </p:blipFill>
        <p:spPr>
          <a:xfrm>
            <a:off x="11358421" y="851205"/>
            <a:ext cx="830400" cy="1972500"/>
          </a:xfrm>
          <a:prstGeom prst="rect">
            <a:avLst/>
          </a:prstGeom>
          <a:noFill/>
          <a:ln>
            <a:noFill/>
          </a:ln>
        </p:spPr>
      </p:pic>
      <p:sp>
        <p:nvSpPr>
          <p:cNvPr id="457" name="Shape 457"/>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458" name="Shape 458"/>
          <p:cNvGrpSpPr/>
          <p:nvPr/>
        </p:nvGrpSpPr>
        <p:grpSpPr>
          <a:xfrm>
            <a:off x="8687139" y="5026955"/>
            <a:ext cx="1104227" cy="965899"/>
            <a:chOff x="9356932" y="5612937"/>
            <a:chExt cx="434171" cy="379782"/>
          </a:xfrm>
        </p:grpSpPr>
        <p:sp>
          <p:nvSpPr>
            <p:cNvPr id="459" name="Shape 459"/>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460" name="Shape 460"/>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461" name="Shape 461"/>
          <p:cNvPicPr preferRelativeResize="0"/>
          <p:nvPr/>
        </p:nvPicPr>
        <p:blipFill rotWithShape="1">
          <a:blip r:embed="rId5">
            <a:alphaModFix/>
          </a:blip>
          <a:srcRect l="35633" b="26324"/>
          <a:stretch/>
        </p:blipFill>
        <p:spPr>
          <a:xfrm>
            <a:off x="0" y="4979710"/>
            <a:ext cx="1640999" cy="1878300"/>
          </a:xfrm>
          <a:prstGeom prst="rect">
            <a:avLst/>
          </a:prstGeom>
          <a:noFill/>
          <a:ln>
            <a:noFill/>
          </a:ln>
        </p:spPr>
      </p:pic>
      <p:sp>
        <p:nvSpPr>
          <p:cNvPr id="462" name="Shape 462"/>
          <p:cNvSpPr txBox="1">
            <a:spLocks noGrp="1"/>
          </p:cNvSpPr>
          <p:nvPr>
            <p:ph type="body" idx="2"/>
          </p:nvPr>
        </p:nvSpPr>
        <p:spPr>
          <a:xfrm>
            <a:off x="360362" y="5564546"/>
            <a:ext cx="7290000" cy="477899"/>
          </a:xfrm>
          <a:prstGeom prst="rect">
            <a:avLst/>
          </a:prstGeom>
          <a:noFill/>
          <a:ln>
            <a:noFill/>
          </a:ln>
        </p:spPr>
        <p:txBody>
          <a:bodyPr lIns="91425" tIns="91425" rIns="91425" bIns="91425" anchor="t" anchorCtr="0"/>
          <a:lstStyle>
            <a:lvl1pPr rtl="0">
              <a:spcBef>
                <a:spcPts val="0"/>
              </a:spcBef>
              <a:spcAft>
                <a:spcPts val="0"/>
              </a:spcAf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63" name="Shape 463"/>
          <p:cNvPicPr preferRelativeResize="0"/>
          <p:nvPr/>
        </p:nvPicPr>
        <p:blipFill rotWithShape="1">
          <a:blip r:embed="rId6">
            <a:alphaModFix amt="58000"/>
          </a:blip>
          <a:srcRect/>
          <a:stretch/>
        </p:blipFill>
        <p:spPr>
          <a:xfrm>
            <a:off x="101573" y="-100315"/>
            <a:ext cx="473400" cy="473400"/>
          </a:xfrm>
          <a:prstGeom prst="rect">
            <a:avLst/>
          </a:prstGeom>
          <a:noFill/>
          <a:ln>
            <a:noFill/>
          </a:ln>
        </p:spPr>
      </p:pic>
      <p:sp>
        <p:nvSpPr>
          <p:cNvPr id="464" name="Shape 464"/>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465" name="Shape 465"/>
          <p:cNvPicPr preferRelativeResize="0"/>
          <p:nvPr/>
        </p:nvPicPr>
        <p:blipFill rotWithShape="1">
          <a:blip r:embed="rId7">
            <a:alphaModFix/>
          </a:blip>
          <a:srcRect/>
          <a:stretch/>
        </p:blipFill>
        <p:spPr>
          <a:xfrm>
            <a:off x="369445" y="900570"/>
            <a:ext cx="3494100" cy="10796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lide_C">
    <p:bg>
      <p:bgPr>
        <a:blipFill rotWithShape="1">
          <a:blip r:embed="rId2">
            <a:alphaModFix/>
          </a:blip>
          <a:stretch>
            <a:fillRect/>
          </a:stretch>
        </a:blipFill>
        <a:effectLst/>
      </p:bgPr>
    </p:bg>
    <p:spTree>
      <p:nvGrpSpPr>
        <p:cNvPr id="1" name="Shape 466"/>
        <p:cNvGrpSpPr/>
        <p:nvPr/>
      </p:nvGrpSpPr>
      <p:grpSpPr>
        <a:xfrm>
          <a:off x="0" y="0"/>
          <a:ext cx="0" cy="0"/>
          <a:chOff x="0" y="0"/>
          <a:chExt cx="0" cy="0"/>
        </a:xfrm>
      </p:grpSpPr>
      <p:sp>
        <p:nvSpPr>
          <p:cNvPr id="467" name="Shape 467"/>
          <p:cNvSpPr txBox="1">
            <a:spLocks noGrp="1"/>
          </p:cNvSpPr>
          <p:nvPr>
            <p:ph type="ctrTitle"/>
          </p:nvPr>
        </p:nvSpPr>
        <p:spPr>
          <a:xfrm>
            <a:off x="360383" y="2016128"/>
            <a:ext cx="7273799" cy="2282700"/>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68" name="Shape 468"/>
          <p:cNvSpPr txBox="1">
            <a:spLocks noGrp="1"/>
          </p:cNvSpPr>
          <p:nvPr>
            <p:ph type="subTitle" idx="1"/>
          </p:nvPr>
        </p:nvSpPr>
        <p:spPr>
          <a:xfrm>
            <a:off x="360383" y="4378514"/>
            <a:ext cx="7273799" cy="568500"/>
          </a:xfrm>
          <a:prstGeom prst="rect">
            <a:avLst/>
          </a:prstGeom>
          <a:noFill/>
          <a:ln>
            <a:noFill/>
          </a:ln>
        </p:spPr>
        <p:txBody>
          <a:bodyPr lIns="91425" tIns="91425" rIns="91425" bIns="91425" anchor="t" anchorCtr="0"/>
          <a:lstStyle>
            <a:lvl1pPr marL="0" marR="0" indent="0" algn="l" rtl="0">
              <a:lnSpc>
                <a:spcPct val="12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pic>
        <p:nvPicPr>
          <p:cNvPr id="469" name="Shape 469"/>
          <p:cNvPicPr preferRelativeResize="0"/>
          <p:nvPr/>
        </p:nvPicPr>
        <p:blipFill rotWithShape="1">
          <a:blip r:embed="rId3">
            <a:alphaModFix/>
          </a:blip>
          <a:srcRect/>
          <a:stretch/>
        </p:blipFill>
        <p:spPr>
          <a:xfrm>
            <a:off x="6448417" y="3786264"/>
            <a:ext cx="2578199" cy="2634299"/>
          </a:xfrm>
          <a:prstGeom prst="rect">
            <a:avLst/>
          </a:prstGeom>
          <a:noFill/>
          <a:ln>
            <a:noFill/>
          </a:ln>
        </p:spPr>
      </p:pic>
      <p:pic>
        <p:nvPicPr>
          <p:cNvPr id="470" name="Shape 470"/>
          <p:cNvPicPr preferRelativeResize="0"/>
          <p:nvPr/>
        </p:nvPicPr>
        <p:blipFill rotWithShape="1">
          <a:blip r:embed="rId4">
            <a:alphaModFix/>
          </a:blip>
          <a:srcRect/>
          <a:stretch/>
        </p:blipFill>
        <p:spPr>
          <a:xfrm>
            <a:off x="7319820" y="622608"/>
            <a:ext cx="1972500" cy="1972500"/>
          </a:xfrm>
          <a:prstGeom prst="rect">
            <a:avLst/>
          </a:prstGeom>
          <a:noFill/>
          <a:ln>
            <a:noFill/>
          </a:ln>
        </p:spPr>
      </p:pic>
      <p:grpSp>
        <p:nvGrpSpPr>
          <p:cNvPr id="471" name="Shape 471"/>
          <p:cNvGrpSpPr/>
          <p:nvPr/>
        </p:nvGrpSpPr>
        <p:grpSpPr>
          <a:xfrm>
            <a:off x="8687139" y="5026955"/>
            <a:ext cx="1104227" cy="965899"/>
            <a:chOff x="9356932" y="5612937"/>
            <a:chExt cx="434171" cy="379782"/>
          </a:xfrm>
        </p:grpSpPr>
        <p:sp>
          <p:nvSpPr>
            <p:cNvPr id="472" name="Shape 472"/>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473" name="Shape 473"/>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474" name="Shape 474"/>
          <p:cNvPicPr preferRelativeResize="0"/>
          <p:nvPr/>
        </p:nvPicPr>
        <p:blipFill rotWithShape="1">
          <a:blip r:embed="rId5">
            <a:alphaModFix amt="58000"/>
          </a:blip>
          <a:srcRect/>
          <a:stretch/>
        </p:blipFill>
        <p:spPr>
          <a:xfrm>
            <a:off x="101573" y="-100315"/>
            <a:ext cx="473400" cy="473400"/>
          </a:xfrm>
          <a:prstGeom prst="rect">
            <a:avLst/>
          </a:prstGeom>
          <a:noFill/>
          <a:ln>
            <a:noFill/>
          </a:ln>
        </p:spPr>
      </p:pic>
      <p:sp>
        <p:nvSpPr>
          <p:cNvPr id="475" name="Shape 475"/>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476" name="Shape 476"/>
          <p:cNvPicPr preferRelativeResize="0"/>
          <p:nvPr/>
        </p:nvPicPr>
        <p:blipFill rotWithShape="1">
          <a:blip r:embed="rId6">
            <a:alphaModFix amt="81000"/>
          </a:blip>
          <a:srcRect l="35633" b="43936"/>
          <a:stretch/>
        </p:blipFill>
        <p:spPr>
          <a:xfrm>
            <a:off x="0" y="5683273"/>
            <a:ext cx="1348800" cy="1174800"/>
          </a:xfrm>
          <a:prstGeom prst="rect">
            <a:avLst/>
          </a:prstGeom>
          <a:noFill/>
          <a:ln>
            <a:noFill/>
          </a:ln>
        </p:spPr>
      </p:pic>
      <p:sp>
        <p:nvSpPr>
          <p:cNvPr id="477" name="Shape 477"/>
          <p:cNvSpPr>
            <a:spLocks noGrp="1"/>
          </p:cNvSpPr>
          <p:nvPr>
            <p:ph type="pic" idx="2"/>
          </p:nvPr>
        </p:nvSpPr>
        <p:spPr>
          <a:xfrm>
            <a:off x="7954695" y="-18288"/>
            <a:ext cx="4234199" cy="6894599"/>
          </a:xfrm>
          <a:prstGeom prst="rect">
            <a:avLst/>
          </a:prstGeom>
          <a:solidFill>
            <a:srgbClr val="BFBFBF"/>
          </a:solidFill>
          <a:ln>
            <a:noFill/>
          </a:ln>
        </p:spPr>
      </p:sp>
      <p:sp>
        <p:nvSpPr>
          <p:cNvPr id="478" name="Shape 478"/>
          <p:cNvSpPr txBox="1">
            <a:spLocks noGrp="1"/>
          </p:cNvSpPr>
          <p:nvPr>
            <p:ph type="body" idx="3"/>
          </p:nvPr>
        </p:nvSpPr>
        <p:spPr>
          <a:xfrm>
            <a:off x="360362" y="5510126"/>
            <a:ext cx="7290000" cy="438900"/>
          </a:xfrm>
          <a:prstGeom prst="rect">
            <a:avLst/>
          </a:prstGeom>
          <a:noFill/>
          <a:ln>
            <a:noFill/>
          </a:ln>
        </p:spPr>
        <p:txBody>
          <a:bodyPr lIns="91425" tIns="91425" rIns="91425" bIns="91425" anchor="t" anchorCtr="0"/>
          <a:lstStyle>
            <a:lvl1pPr rtl="0">
              <a:spcBef>
                <a:spcPts val="0"/>
              </a:spcBef>
              <a:spcAft>
                <a:spcPts val="0"/>
              </a:spcAft>
              <a:buClr>
                <a:srgbClr val="D9E0E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79" name="Shape 479"/>
          <p:cNvPicPr preferRelativeResize="0"/>
          <p:nvPr/>
        </p:nvPicPr>
        <p:blipFill rotWithShape="1">
          <a:blip r:embed="rId7">
            <a:alphaModFix/>
          </a:blip>
          <a:srcRect/>
          <a:stretch/>
        </p:blipFill>
        <p:spPr>
          <a:xfrm>
            <a:off x="369445" y="900570"/>
            <a:ext cx="3494100" cy="10796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asic 2">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2" name="Shape 482"/>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3" name="Shape 483"/>
          <p:cNvSpPr txBox="1">
            <a:spLocks noGrp="1"/>
          </p:cNvSpPr>
          <p:nvPr>
            <p:ph type="ftr" idx="11"/>
          </p:nvPr>
        </p:nvSpPr>
        <p:spPr>
          <a:xfrm>
            <a:off x="333729" y="6270923"/>
            <a:ext cx="99735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column">
    <p:spTree>
      <p:nvGrpSpPr>
        <p:cNvPr id="1" name="Shape 484"/>
        <p:cNvGrpSpPr/>
        <p:nvPr/>
      </p:nvGrpSpPr>
      <p:grpSpPr>
        <a:xfrm>
          <a:off x="0" y="0"/>
          <a:ext cx="0" cy="0"/>
          <a:chOff x="0" y="0"/>
          <a:chExt cx="0" cy="0"/>
        </a:xfrm>
      </p:grpSpPr>
      <p:sp>
        <p:nvSpPr>
          <p:cNvPr id="485" name="Shape 485"/>
          <p:cNvSpPr txBox="1">
            <a:spLocks noGrp="1"/>
          </p:cNvSpPr>
          <p:nvPr>
            <p:ph type="body" idx="1"/>
          </p:nvPr>
        </p:nvSpPr>
        <p:spPr>
          <a:xfrm>
            <a:off x="338350" y="1599480"/>
            <a:ext cx="5687700" cy="4351199"/>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486" name="Shape 486"/>
          <p:cNvSpPr txBox="1">
            <a:spLocks noGrp="1"/>
          </p:cNvSpPr>
          <p:nvPr>
            <p:ph type="body" idx="2"/>
          </p:nvPr>
        </p:nvSpPr>
        <p:spPr>
          <a:xfrm>
            <a:off x="6153639" y="1599480"/>
            <a:ext cx="5700299" cy="4351199"/>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487" name="Shape 487"/>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8" name="Shape 488"/>
          <p:cNvSpPr txBox="1">
            <a:spLocks noGrp="1"/>
          </p:cNvSpPr>
          <p:nvPr>
            <p:ph type="body" idx="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9" name="Shape 489"/>
          <p:cNvSpPr txBox="1">
            <a:spLocks noGrp="1"/>
          </p:cNvSpPr>
          <p:nvPr>
            <p:ph type="ftr" idx="11"/>
          </p:nvPr>
        </p:nvSpPr>
        <p:spPr>
          <a:xfrm>
            <a:off x="333732" y="6270923"/>
            <a:ext cx="98934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asic">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338327" y="1599479"/>
            <a:ext cx="11515535" cy="462286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body" idx="2"/>
          </p:nvPr>
        </p:nvSpPr>
        <p:spPr>
          <a:xfrm>
            <a:off x="338328" y="1021079"/>
            <a:ext cx="11484864" cy="338554"/>
          </a:xfrm>
          <a:prstGeom prst="rect">
            <a:avLst/>
          </a:prstGeom>
          <a:noFill/>
          <a:ln>
            <a:noFill/>
          </a:ln>
        </p:spPr>
        <p:txBody>
          <a:bodyPr lIns="91425" tIns="91425" rIns="91425" bIns="91425" anchor="t" anchorCtr="0"/>
          <a:lstStyle>
            <a:lvl1pPr marL="0" indent="0" rtl="0">
              <a:spcBef>
                <a:spcPts val="0"/>
              </a:spcBef>
              <a:buClr>
                <a:schemeClr val="accent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_column">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338329" y="1599487"/>
            <a:ext cx="3749099" cy="462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2" name="Shape 492"/>
          <p:cNvSpPr txBox="1">
            <a:spLocks noGrp="1"/>
          </p:cNvSpPr>
          <p:nvPr>
            <p:ph type="body" idx="2"/>
          </p:nvPr>
        </p:nvSpPr>
        <p:spPr>
          <a:xfrm>
            <a:off x="4235128" y="1599479"/>
            <a:ext cx="3728099" cy="462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3" name="Shape 493"/>
          <p:cNvSpPr txBox="1">
            <a:spLocks noGrp="1"/>
          </p:cNvSpPr>
          <p:nvPr>
            <p:ph type="body" idx="3"/>
          </p:nvPr>
        </p:nvSpPr>
        <p:spPr>
          <a:xfrm>
            <a:off x="8090178" y="1599479"/>
            <a:ext cx="3749099" cy="4623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4" name="Shape 494"/>
          <p:cNvSpPr txBox="1">
            <a:spLocks noGrp="1"/>
          </p:cNvSpPr>
          <p:nvPr>
            <p:ph type="body" idx="4"/>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5" name="Shape 495"/>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6" name="Shape 49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column">
    <p:spTree>
      <p:nvGrpSpPr>
        <p:cNvPr id="1" name="Shape 497"/>
        <p:cNvGrpSpPr/>
        <p:nvPr/>
      </p:nvGrpSpPr>
      <p:grpSpPr>
        <a:xfrm>
          <a:off x="0" y="0"/>
          <a:ext cx="0" cy="0"/>
          <a:chOff x="0" y="0"/>
          <a:chExt cx="0" cy="0"/>
        </a:xfrm>
      </p:grpSpPr>
      <p:sp>
        <p:nvSpPr>
          <p:cNvPr id="498" name="Shape 498"/>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499" name="Shape 499"/>
          <p:cNvSpPr txBox="1">
            <a:spLocks noGrp="1"/>
          </p:cNvSpPr>
          <p:nvPr>
            <p:ph type="body" idx="1"/>
          </p:nvPr>
        </p:nvSpPr>
        <p:spPr>
          <a:xfrm>
            <a:off x="338347" y="1599479"/>
            <a:ext cx="2715900" cy="4627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0" name="Shape 500"/>
          <p:cNvSpPr txBox="1">
            <a:spLocks noGrp="1"/>
          </p:cNvSpPr>
          <p:nvPr>
            <p:ph type="body" idx="2"/>
          </p:nvPr>
        </p:nvSpPr>
        <p:spPr>
          <a:xfrm>
            <a:off x="3272056" y="1599479"/>
            <a:ext cx="2715900" cy="4627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1" name="Shape 501"/>
          <p:cNvSpPr txBox="1">
            <a:spLocks noGrp="1"/>
          </p:cNvSpPr>
          <p:nvPr>
            <p:ph type="body" idx="3"/>
          </p:nvPr>
        </p:nvSpPr>
        <p:spPr>
          <a:xfrm>
            <a:off x="6205762" y="1599479"/>
            <a:ext cx="2715900" cy="4627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2" name="Shape 502"/>
          <p:cNvSpPr txBox="1">
            <a:spLocks noGrp="1"/>
          </p:cNvSpPr>
          <p:nvPr>
            <p:ph type="body" idx="4"/>
          </p:nvPr>
        </p:nvSpPr>
        <p:spPr>
          <a:xfrm>
            <a:off x="9139470" y="1599479"/>
            <a:ext cx="2715900" cy="4627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3" name="Shape 503"/>
          <p:cNvSpPr txBox="1">
            <a:spLocks noGrp="1"/>
          </p:cNvSpPr>
          <p:nvPr>
            <p:ph type="body" idx="5"/>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4" name="Shape 504"/>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5" name="Shape 505"/>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_white">
    <p:spTree>
      <p:nvGrpSpPr>
        <p:cNvPr id="1" name="Shape 506"/>
        <p:cNvGrpSpPr/>
        <p:nvPr/>
      </p:nvGrpSpPr>
      <p:grpSpPr>
        <a:xfrm>
          <a:off x="0" y="0"/>
          <a:ext cx="0" cy="0"/>
          <a:chOff x="0" y="0"/>
          <a:chExt cx="0" cy="0"/>
        </a:xfrm>
      </p:grpSpPr>
      <p:sp>
        <p:nvSpPr>
          <p:cNvPr id="507" name="Shape 507"/>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column gray">
    <p:spTree>
      <p:nvGrpSpPr>
        <p:cNvPr id="1" name="Shape 508"/>
        <p:cNvGrpSpPr/>
        <p:nvPr/>
      </p:nvGrpSpPr>
      <p:grpSpPr>
        <a:xfrm>
          <a:off x="0" y="0"/>
          <a:ext cx="0" cy="0"/>
          <a:chOff x="0" y="0"/>
          <a:chExt cx="0" cy="0"/>
        </a:xfrm>
      </p:grpSpPr>
      <p:sp>
        <p:nvSpPr>
          <p:cNvPr id="509" name="Shape 509"/>
          <p:cNvSpPr txBox="1">
            <a:spLocks noGrp="1"/>
          </p:cNvSpPr>
          <p:nvPr>
            <p:ph type="body" idx="1"/>
          </p:nvPr>
        </p:nvSpPr>
        <p:spPr>
          <a:xfrm>
            <a:off x="348012" y="1599479"/>
            <a:ext cx="5705100" cy="44982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0" name="Shape 510"/>
          <p:cNvSpPr txBox="1">
            <a:spLocks noGrp="1"/>
          </p:cNvSpPr>
          <p:nvPr>
            <p:ph type="body" idx="2"/>
          </p:nvPr>
        </p:nvSpPr>
        <p:spPr>
          <a:xfrm>
            <a:off x="6188539" y="1599479"/>
            <a:ext cx="5651999" cy="44982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1" name="Shape 51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2" name="Shape 512"/>
          <p:cNvSpPr txBox="1">
            <a:spLocks noGrp="1"/>
          </p:cNvSpPr>
          <p:nvPr>
            <p:ph type="body" idx="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3" name="Shape 513"/>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column gray">
    <p:spTree>
      <p:nvGrpSpPr>
        <p:cNvPr id="1" name="Shape 514"/>
        <p:cNvGrpSpPr/>
        <p:nvPr/>
      </p:nvGrpSpPr>
      <p:grpSpPr>
        <a:xfrm>
          <a:off x="0" y="0"/>
          <a:ext cx="0" cy="0"/>
          <a:chOff x="0" y="0"/>
          <a:chExt cx="0" cy="0"/>
        </a:xfrm>
      </p:grpSpPr>
      <p:sp>
        <p:nvSpPr>
          <p:cNvPr id="515" name="Shape 515"/>
          <p:cNvSpPr txBox="1">
            <a:spLocks noGrp="1"/>
          </p:cNvSpPr>
          <p:nvPr>
            <p:ph type="body" idx="1"/>
          </p:nvPr>
        </p:nvSpPr>
        <p:spPr>
          <a:xfrm>
            <a:off x="342878" y="1599479"/>
            <a:ext cx="3743700" cy="46230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6" name="Shape 516"/>
          <p:cNvSpPr txBox="1">
            <a:spLocks noGrp="1"/>
          </p:cNvSpPr>
          <p:nvPr>
            <p:ph type="body" idx="2"/>
          </p:nvPr>
        </p:nvSpPr>
        <p:spPr>
          <a:xfrm>
            <a:off x="4229098" y="1599479"/>
            <a:ext cx="3730800" cy="46230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7" name="Shape 517"/>
          <p:cNvSpPr txBox="1">
            <a:spLocks noGrp="1"/>
          </p:cNvSpPr>
          <p:nvPr>
            <p:ph type="body" idx="3"/>
          </p:nvPr>
        </p:nvSpPr>
        <p:spPr>
          <a:xfrm>
            <a:off x="8109614" y="1599479"/>
            <a:ext cx="3736499" cy="4623000"/>
          </a:xfrm>
          <a:prstGeom prst="rect">
            <a:avLst/>
          </a:prstGeom>
          <a:solidFill>
            <a:srgbClr val="E4E6E7"/>
          </a:solid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518" name="Shape 518"/>
          <p:cNvSpPr txBox="1">
            <a:spLocks noGrp="1"/>
          </p:cNvSpPr>
          <p:nvPr>
            <p:ph type="body" idx="4"/>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9" name="Shape 519"/>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
        <p:nvSpPr>
          <p:cNvPr id="520" name="Shape 520"/>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column_titles">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338330" y="2480259"/>
            <a:ext cx="3755999" cy="3111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3" name="Shape 523"/>
          <p:cNvSpPr txBox="1">
            <a:spLocks noGrp="1"/>
          </p:cNvSpPr>
          <p:nvPr>
            <p:ph type="body" idx="2"/>
          </p:nvPr>
        </p:nvSpPr>
        <p:spPr>
          <a:xfrm>
            <a:off x="4201062" y="2480259"/>
            <a:ext cx="3735900" cy="3111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4" name="Shape 524"/>
          <p:cNvSpPr txBox="1">
            <a:spLocks noGrp="1"/>
          </p:cNvSpPr>
          <p:nvPr>
            <p:ph type="body" idx="3"/>
          </p:nvPr>
        </p:nvSpPr>
        <p:spPr>
          <a:xfrm>
            <a:off x="8081106" y="2480259"/>
            <a:ext cx="3766199" cy="3111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5" name="Shape 525"/>
          <p:cNvSpPr txBox="1">
            <a:spLocks noGrp="1"/>
          </p:cNvSpPr>
          <p:nvPr>
            <p:ph type="body" idx="4"/>
          </p:nvPr>
        </p:nvSpPr>
        <p:spPr>
          <a:xfrm>
            <a:off x="338348" y="1600200"/>
            <a:ext cx="3759300" cy="681299"/>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6" name="Shape 526"/>
          <p:cNvSpPr txBox="1">
            <a:spLocks noGrp="1"/>
          </p:cNvSpPr>
          <p:nvPr>
            <p:ph type="body" idx="5"/>
          </p:nvPr>
        </p:nvSpPr>
        <p:spPr>
          <a:xfrm>
            <a:off x="4220789" y="1600200"/>
            <a:ext cx="3731699" cy="681299"/>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7" name="Shape 527"/>
          <p:cNvSpPr txBox="1">
            <a:spLocks noGrp="1"/>
          </p:cNvSpPr>
          <p:nvPr>
            <p:ph type="body" idx="6"/>
          </p:nvPr>
        </p:nvSpPr>
        <p:spPr>
          <a:xfrm>
            <a:off x="8104071" y="1600200"/>
            <a:ext cx="3749699" cy="681299"/>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8" name="Shape 528"/>
          <p:cNvSpPr txBox="1">
            <a:spLocks noGrp="1"/>
          </p:cNvSpPr>
          <p:nvPr>
            <p:ph type="body" idx="7"/>
          </p:nvPr>
        </p:nvSpPr>
        <p:spPr>
          <a:xfrm>
            <a:off x="8080068" y="5660519"/>
            <a:ext cx="3770400" cy="225599"/>
          </a:xfrm>
          <a:prstGeom prst="rect">
            <a:avLst/>
          </a:prstGeom>
          <a:noFill/>
          <a:ln>
            <a:noFill/>
          </a:ln>
        </p:spPr>
        <p:txBody>
          <a:bodyPr lIns="91425" tIns="91425" rIns="91425" bIns="91425" anchor="t" anchorCtr="0"/>
          <a:lstStyle>
            <a:lvl1pPr marL="0" indent="0" rtl="0">
              <a:spcBef>
                <a:spcPts val="0"/>
              </a:spcBef>
              <a:buClr>
                <a:schemeClr val="lt2"/>
              </a:buClr>
              <a:buFont typeface="Noto Symbo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9" name="Shape 529"/>
          <p:cNvSpPr txBox="1">
            <a:spLocks noGrp="1"/>
          </p:cNvSpPr>
          <p:nvPr>
            <p:ph type="body" idx="8"/>
          </p:nvPr>
        </p:nvSpPr>
        <p:spPr>
          <a:xfrm>
            <a:off x="338331" y="5660519"/>
            <a:ext cx="3730800" cy="225599"/>
          </a:xfrm>
          <a:prstGeom prst="rect">
            <a:avLst/>
          </a:prstGeom>
          <a:noFill/>
          <a:ln>
            <a:noFill/>
          </a:ln>
        </p:spPr>
        <p:txBody>
          <a:bodyPr lIns="91425" tIns="91425" rIns="91425" bIns="91425" anchor="t" anchorCtr="0"/>
          <a:lstStyle>
            <a:lvl1pPr marL="0" indent="0" rtl="0">
              <a:spcBef>
                <a:spcPts val="0"/>
              </a:spcBef>
              <a:buClr>
                <a:srgbClr val="0079A8"/>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0" name="Shape 530"/>
          <p:cNvSpPr txBox="1">
            <a:spLocks noGrp="1"/>
          </p:cNvSpPr>
          <p:nvPr>
            <p:ph type="body" idx="9"/>
          </p:nvPr>
        </p:nvSpPr>
        <p:spPr>
          <a:xfrm>
            <a:off x="4221869" y="5660519"/>
            <a:ext cx="3730800" cy="225599"/>
          </a:xfrm>
          <a:prstGeom prst="rect">
            <a:avLst/>
          </a:prstGeom>
          <a:noFill/>
          <a:ln>
            <a:noFill/>
          </a:ln>
        </p:spPr>
        <p:txBody>
          <a:bodyPr lIns="91425" tIns="91425" rIns="91425" bIns="91425" anchor="t" anchorCtr="0"/>
          <a:lstStyle>
            <a:lvl1pPr marL="0" indent="0" rtl="0">
              <a:spcBef>
                <a:spcPts val="0"/>
              </a:spcBef>
              <a:buClr>
                <a:srgbClr val="0079A8"/>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1" name="Shape 53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2" name="Shape 532"/>
          <p:cNvSpPr txBox="1">
            <a:spLocks noGrp="1"/>
          </p:cNvSpPr>
          <p:nvPr>
            <p:ph type="body" idx="1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3" name="Shape 533"/>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column photos">
    <p:spTree>
      <p:nvGrpSpPr>
        <p:cNvPr id="1" name="Shape 534"/>
        <p:cNvGrpSpPr/>
        <p:nvPr/>
      </p:nvGrpSpPr>
      <p:grpSpPr>
        <a:xfrm>
          <a:off x="0" y="0"/>
          <a:ext cx="0" cy="0"/>
          <a:chOff x="0" y="0"/>
          <a:chExt cx="0" cy="0"/>
        </a:xfrm>
      </p:grpSpPr>
      <p:sp>
        <p:nvSpPr>
          <p:cNvPr id="535" name="Shape 535"/>
          <p:cNvSpPr>
            <a:spLocks noGrp="1"/>
          </p:cNvSpPr>
          <p:nvPr>
            <p:ph type="pic" idx="2"/>
          </p:nvPr>
        </p:nvSpPr>
        <p:spPr>
          <a:xfrm>
            <a:off x="336551" y="1597025"/>
            <a:ext cx="3753000" cy="3843899"/>
          </a:xfrm>
          <a:prstGeom prst="rect">
            <a:avLst/>
          </a:prstGeom>
          <a:noFill/>
          <a:ln>
            <a:noFill/>
          </a:ln>
        </p:spPr>
      </p:sp>
      <p:sp>
        <p:nvSpPr>
          <p:cNvPr id="536" name="Shape 536"/>
          <p:cNvSpPr>
            <a:spLocks noGrp="1"/>
          </p:cNvSpPr>
          <p:nvPr>
            <p:ph type="pic" idx="3"/>
          </p:nvPr>
        </p:nvSpPr>
        <p:spPr>
          <a:xfrm>
            <a:off x="4229383" y="1597025"/>
            <a:ext cx="3725999" cy="3843899"/>
          </a:xfrm>
          <a:prstGeom prst="rect">
            <a:avLst/>
          </a:prstGeom>
          <a:noFill/>
          <a:ln>
            <a:noFill/>
          </a:ln>
        </p:spPr>
      </p:sp>
      <p:sp>
        <p:nvSpPr>
          <p:cNvPr id="537" name="Shape 537"/>
          <p:cNvSpPr>
            <a:spLocks noGrp="1"/>
          </p:cNvSpPr>
          <p:nvPr>
            <p:ph type="pic" idx="4"/>
          </p:nvPr>
        </p:nvSpPr>
        <p:spPr>
          <a:xfrm>
            <a:off x="8101842" y="1597025"/>
            <a:ext cx="3746400" cy="3843899"/>
          </a:xfrm>
          <a:prstGeom prst="rect">
            <a:avLst/>
          </a:prstGeom>
          <a:noFill/>
          <a:ln>
            <a:noFill/>
          </a:ln>
        </p:spPr>
      </p:sp>
      <p:cxnSp>
        <p:nvCxnSpPr>
          <p:cNvPr id="538" name="Shape 538"/>
          <p:cNvCxnSpPr/>
          <p:nvPr/>
        </p:nvCxnSpPr>
        <p:spPr>
          <a:xfrm>
            <a:off x="333567" y="5595355"/>
            <a:ext cx="3749099" cy="0"/>
          </a:xfrm>
          <a:prstGeom prst="straightConnector1">
            <a:avLst/>
          </a:prstGeom>
          <a:noFill/>
          <a:ln w="12700" cap="flat" cmpd="sng">
            <a:solidFill>
              <a:schemeClr val="accent2"/>
            </a:solidFill>
            <a:prstDash val="solid"/>
            <a:round/>
            <a:headEnd type="none" w="med" len="med"/>
            <a:tailEnd type="none" w="med" len="med"/>
          </a:ln>
        </p:spPr>
      </p:cxnSp>
      <p:sp>
        <p:nvSpPr>
          <p:cNvPr id="539" name="Shape 539"/>
          <p:cNvSpPr txBox="1">
            <a:spLocks noGrp="1"/>
          </p:cNvSpPr>
          <p:nvPr>
            <p:ph type="body" idx="1"/>
          </p:nvPr>
        </p:nvSpPr>
        <p:spPr>
          <a:xfrm>
            <a:off x="337218" y="5679253"/>
            <a:ext cx="3749099"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540" name="Shape 540"/>
          <p:cNvCxnSpPr/>
          <p:nvPr/>
        </p:nvCxnSpPr>
        <p:spPr>
          <a:xfrm>
            <a:off x="4229383" y="5595355"/>
            <a:ext cx="3732599" cy="0"/>
          </a:xfrm>
          <a:prstGeom prst="straightConnector1">
            <a:avLst/>
          </a:prstGeom>
          <a:noFill/>
          <a:ln w="12700" cap="flat" cmpd="sng">
            <a:solidFill>
              <a:schemeClr val="accent2"/>
            </a:solidFill>
            <a:prstDash val="solid"/>
            <a:round/>
            <a:headEnd type="none" w="med" len="med"/>
            <a:tailEnd type="none" w="med" len="med"/>
          </a:ln>
        </p:spPr>
      </p:cxnSp>
      <p:sp>
        <p:nvSpPr>
          <p:cNvPr id="541" name="Shape 541"/>
          <p:cNvSpPr txBox="1">
            <a:spLocks noGrp="1"/>
          </p:cNvSpPr>
          <p:nvPr>
            <p:ph type="body" idx="5"/>
          </p:nvPr>
        </p:nvSpPr>
        <p:spPr>
          <a:xfrm>
            <a:off x="4218269" y="5679253"/>
            <a:ext cx="3749099"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542" name="Shape 542"/>
          <p:cNvCxnSpPr/>
          <p:nvPr/>
        </p:nvCxnSpPr>
        <p:spPr>
          <a:xfrm>
            <a:off x="8101820" y="5595355"/>
            <a:ext cx="3749099" cy="0"/>
          </a:xfrm>
          <a:prstGeom prst="straightConnector1">
            <a:avLst/>
          </a:prstGeom>
          <a:noFill/>
          <a:ln w="12700" cap="flat" cmpd="sng">
            <a:solidFill>
              <a:schemeClr val="accent2"/>
            </a:solidFill>
            <a:prstDash val="solid"/>
            <a:round/>
            <a:headEnd type="none" w="med" len="med"/>
            <a:tailEnd type="none" w="med" len="med"/>
          </a:ln>
        </p:spPr>
      </p:cxnSp>
      <p:sp>
        <p:nvSpPr>
          <p:cNvPr id="543" name="Shape 543"/>
          <p:cNvSpPr txBox="1">
            <a:spLocks noGrp="1"/>
          </p:cNvSpPr>
          <p:nvPr>
            <p:ph type="body" idx="6"/>
          </p:nvPr>
        </p:nvSpPr>
        <p:spPr>
          <a:xfrm>
            <a:off x="8112686" y="5679253"/>
            <a:ext cx="3749099"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4" name="Shape 544"/>
          <p:cNvSpPr txBox="1">
            <a:spLocks noGrp="1"/>
          </p:cNvSpPr>
          <p:nvPr>
            <p:ph type="body" idx="7"/>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5" name="Shape 545"/>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6" name="Shape 54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4-column photos">
    <p:spTree>
      <p:nvGrpSpPr>
        <p:cNvPr id="1" name="Shape 547"/>
        <p:cNvGrpSpPr/>
        <p:nvPr/>
      </p:nvGrpSpPr>
      <p:grpSpPr>
        <a:xfrm>
          <a:off x="0" y="0"/>
          <a:ext cx="0" cy="0"/>
          <a:chOff x="0" y="0"/>
          <a:chExt cx="0" cy="0"/>
        </a:xfrm>
      </p:grpSpPr>
      <p:sp>
        <p:nvSpPr>
          <p:cNvPr id="548" name="Shape 548"/>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549" name="Shape 549"/>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0" name="Shape 550"/>
          <p:cNvSpPr>
            <a:spLocks noGrp="1"/>
          </p:cNvSpPr>
          <p:nvPr>
            <p:ph type="pic" idx="2"/>
          </p:nvPr>
        </p:nvSpPr>
        <p:spPr>
          <a:xfrm>
            <a:off x="332644" y="1703213"/>
            <a:ext cx="2727299" cy="3804600"/>
          </a:xfrm>
          <a:prstGeom prst="rect">
            <a:avLst/>
          </a:prstGeom>
          <a:noFill/>
          <a:ln>
            <a:noFill/>
          </a:ln>
        </p:spPr>
      </p:sp>
      <p:sp>
        <p:nvSpPr>
          <p:cNvPr id="551" name="Shape 551"/>
          <p:cNvSpPr>
            <a:spLocks noGrp="1"/>
          </p:cNvSpPr>
          <p:nvPr>
            <p:ph type="pic" idx="3"/>
          </p:nvPr>
        </p:nvSpPr>
        <p:spPr>
          <a:xfrm>
            <a:off x="3257226" y="1703213"/>
            <a:ext cx="2727299" cy="3804600"/>
          </a:xfrm>
          <a:prstGeom prst="rect">
            <a:avLst/>
          </a:prstGeom>
          <a:noFill/>
          <a:ln>
            <a:noFill/>
          </a:ln>
        </p:spPr>
      </p:sp>
      <p:sp>
        <p:nvSpPr>
          <p:cNvPr id="552" name="Shape 552"/>
          <p:cNvSpPr>
            <a:spLocks noGrp="1"/>
          </p:cNvSpPr>
          <p:nvPr>
            <p:ph type="pic" idx="4"/>
          </p:nvPr>
        </p:nvSpPr>
        <p:spPr>
          <a:xfrm>
            <a:off x="6181808" y="1703213"/>
            <a:ext cx="2727299" cy="3804600"/>
          </a:xfrm>
          <a:prstGeom prst="rect">
            <a:avLst/>
          </a:prstGeom>
          <a:noFill/>
          <a:ln>
            <a:noFill/>
          </a:ln>
        </p:spPr>
      </p:sp>
      <p:sp>
        <p:nvSpPr>
          <p:cNvPr id="553" name="Shape 553"/>
          <p:cNvSpPr>
            <a:spLocks noGrp="1"/>
          </p:cNvSpPr>
          <p:nvPr>
            <p:ph type="pic" idx="5"/>
          </p:nvPr>
        </p:nvSpPr>
        <p:spPr>
          <a:xfrm>
            <a:off x="9106390" y="1703213"/>
            <a:ext cx="2727299" cy="3804600"/>
          </a:xfrm>
          <a:prstGeom prst="rect">
            <a:avLst/>
          </a:prstGeom>
          <a:noFill/>
          <a:ln>
            <a:noFill/>
          </a:ln>
        </p:spPr>
      </p:sp>
      <p:cxnSp>
        <p:nvCxnSpPr>
          <p:cNvPr id="554" name="Shape 554"/>
          <p:cNvCxnSpPr/>
          <p:nvPr/>
        </p:nvCxnSpPr>
        <p:spPr>
          <a:xfrm>
            <a:off x="338347" y="5581987"/>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55" name="Shape 555"/>
          <p:cNvCxnSpPr/>
          <p:nvPr/>
        </p:nvCxnSpPr>
        <p:spPr>
          <a:xfrm>
            <a:off x="3264428" y="5581987"/>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56" name="Shape 556"/>
          <p:cNvCxnSpPr/>
          <p:nvPr/>
        </p:nvCxnSpPr>
        <p:spPr>
          <a:xfrm>
            <a:off x="6187512" y="5581987"/>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57" name="Shape 557"/>
          <p:cNvCxnSpPr/>
          <p:nvPr/>
        </p:nvCxnSpPr>
        <p:spPr>
          <a:xfrm>
            <a:off x="9113278" y="5581987"/>
            <a:ext cx="2715900" cy="0"/>
          </a:xfrm>
          <a:prstGeom prst="straightConnector1">
            <a:avLst/>
          </a:prstGeom>
          <a:noFill/>
          <a:ln w="12700" cap="flat" cmpd="sng">
            <a:solidFill>
              <a:schemeClr val="accent2"/>
            </a:solidFill>
            <a:prstDash val="solid"/>
            <a:round/>
            <a:headEnd type="none" w="med" len="med"/>
            <a:tailEnd type="none" w="med" len="med"/>
          </a:ln>
        </p:spPr>
      </p:cxnSp>
      <p:sp>
        <p:nvSpPr>
          <p:cNvPr id="558" name="Shape 558"/>
          <p:cNvSpPr txBox="1">
            <a:spLocks noGrp="1"/>
          </p:cNvSpPr>
          <p:nvPr>
            <p:ph type="body" idx="1"/>
          </p:nvPr>
        </p:nvSpPr>
        <p:spPr>
          <a:xfrm>
            <a:off x="333396" y="5665885"/>
            <a:ext cx="2721000"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9" name="Shape 559"/>
          <p:cNvSpPr txBox="1">
            <a:spLocks noGrp="1"/>
          </p:cNvSpPr>
          <p:nvPr>
            <p:ph type="body" idx="6"/>
          </p:nvPr>
        </p:nvSpPr>
        <p:spPr>
          <a:xfrm>
            <a:off x="3264430" y="5665885"/>
            <a:ext cx="2721000"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0" name="Shape 560"/>
          <p:cNvSpPr txBox="1">
            <a:spLocks noGrp="1"/>
          </p:cNvSpPr>
          <p:nvPr>
            <p:ph type="body" idx="7"/>
          </p:nvPr>
        </p:nvSpPr>
        <p:spPr>
          <a:xfrm>
            <a:off x="6190510" y="5665885"/>
            <a:ext cx="2721000"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1" name="Shape 561"/>
          <p:cNvSpPr txBox="1">
            <a:spLocks noGrp="1"/>
          </p:cNvSpPr>
          <p:nvPr>
            <p:ph type="body" idx="8"/>
          </p:nvPr>
        </p:nvSpPr>
        <p:spPr>
          <a:xfrm>
            <a:off x="9113278" y="5665885"/>
            <a:ext cx="2721000" cy="502800"/>
          </a:xfrm>
          <a:prstGeom prst="rect">
            <a:avLst/>
          </a:prstGeom>
          <a:noFill/>
          <a:ln>
            <a:noFill/>
          </a:ln>
        </p:spPr>
        <p:txBody>
          <a:bodyPr lIns="91425" tIns="91425" rIns="91425" bIns="91425" anchor="t" anchorCtr="0"/>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2" name="Shape 562"/>
          <p:cNvSpPr txBox="1">
            <a:spLocks noGrp="1"/>
          </p:cNvSpPr>
          <p:nvPr>
            <p:ph type="body" idx="9"/>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3" name="Shape 563"/>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column multi">
    <p:spTree>
      <p:nvGrpSpPr>
        <p:cNvPr id="1" name="Shape 564"/>
        <p:cNvGrpSpPr/>
        <p:nvPr/>
      </p:nvGrpSpPr>
      <p:grpSpPr>
        <a:xfrm>
          <a:off x="0" y="0"/>
          <a:ext cx="0" cy="0"/>
          <a:chOff x="0" y="0"/>
          <a:chExt cx="0" cy="0"/>
        </a:xfrm>
      </p:grpSpPr>
      <p:sp>
        <p:nvSpPr>
          <p:cNvPr id="565" name="Shape 565"/>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566" name="Shape 566"/>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7" name="Shape 567"/>
          <p:cNvSpPr txBox="1">
            <a:spLocks noGrp="1"/>
          </p:cNvSpPr>
          <p:nvPr>
            <p:ph type="body" idx="1"/>
          </p:nvPr>
        </p:nvSpPr>
        <p:spPr>
          <a:xfrm>
            <a:off x="338347" y="3526989"/>
            <a:ext cx="2715900" cy="2568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8" name="Shape 568"/>
          <p:cNvSpPr txBox="1">
            <a:spLocks noGrp="1"/>
          </p:cNvSpPr>
          <p:nvPr>
            <p:ph type="body" idx="2"/>
          </p:nvPr>
        </p:nvSpPr>
        <p:spPr>
          <a:xfrm>
            <a:off x="3272056" y="3526989"/>
            <a:ext cx="2715900" cy="2568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9" name="Shape 569"/>
          <p:cNvSpPr txBox="1">
            <a:spLocks noGrp="1"/>
          </p:cNvSpPr>
          <p:nvPr>
            <p:ph type="body" idx="3"/>
          </p:nvPr>
        </p:nvSpPr>
        <p:spPr>
          <a:xfrm>
            <a:off x="6205762" y="3526989"/>
            <a:ext cx="2715900" cy="2568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0" name="Shape 570"/>
          <p:cNvSpPr txBox="1">
            <a:spLocks noGrp="1"/>
          </p:cNvSpPr>
          <p:nvPr>
            <p:ph type="body" idx="4"/>
          </p:nvPr>
        </p:nvSpPr>
        <p:spPr>
          <a:xfrm>
            <a:off x="9139470" y="3526989"/>
            <a:ext cx="2715900" cy="2568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1" name="Shape 571"/>
          <p:cNvSpPr>
            <a:spLocks noGrp="1"/>
          </p:cNvSpPr>
          <p:nvPr>
            <p:ph type="pic" idx="5"/>
          </p:nvPr>
        </p:nvSpPr>
        <p:spPr>
          <a:xfrm>
            <a:off x="344422" y="1703233"/>
            <a:ext cx="2703599" cy="1695300"/>
          </a:xfrm>
          <a:prstGeom prst="rect">
            <a:avLst/>
          </a:prstGeom>
          <a:noFill/>
          <a:ln>
            <a:noFill/>
          </a:ln>
        </p:spPr>
      </p:sp>
      <p:sp>
        <p:nvSpPr>
          <p:cNvPr id="572" name="Shape 572"/>
          <p:cNvSpPr>
            <a:spLocks noGrp="1"/>
          </p:cNvSpPr>
          <p:nvPr>
            <p:ph type="pic" idx="6"/>
          </p:nvPr>
        </p:nvSpPr>
        <p:spPr>
          <a:xfrm>
            <a:off x="3266831" y="1703233"/>
            <a:ext cx="2723100" cy="1695300"/>
          </a:xfrm>
          <a:prstGeom prst="rect">
            <a:avLst/>
          </a:prstGeom>
          <a:noFill/>
          <a:ln>
            <a:noFill/>
          </a:ln>
        </p:spPr>
      </p:sp>
      <p:sp>
        <p:nvSpPr>
          <p:cNvPr id="573" name="Shape 573"/>
          <p:cNvSpPr>
            <a:spLocks noGrp="1"/>
          </p:cNvSpPr>
          <p:nvPr>
            <p:ph type="pic" idx="7"/>
          </p:nvPr>
        </p:nvSpPr>
        <p:spPr>
          <a:xfrm>
            <a:off x="6205414" y="1703233"/>
            <a:ext cx="2705699" cy="1695300"/>
          </a:xfrm>
          <a:prstGeom prst="rect">
            <a:avLst/>
          </a:prstGeom>
          <a:noFill/>
          <a:ln>
            <a:noFill/>
          </a:ln>
        </p:spPr>
      </p:sp>
      <p:sp>
        <p:nvSpPr>
          <p:cNvPr id="574" name="Shape 574"/>
          <p:cNvSpPr>
            <a:spLocks noGrp="1"/>
          </p:cNvSpPr>
          <p:nvPr>
            <p:ph type="pic" idx="8"/>
          </p:nvPr>
        </p:nvSpPr>
        <p:spPr>
          <a:xfrm>
            <a:off x="9126500" y="1703233"/>
            <a:ext cx="2724300" cy="1695300"/>
          </a:xfrm>
          <a:prstGeom prst="rect">
            <a:avLst/>
          </a:prstGeom>
          <a:noFill/>
          <a:ln>
            <a:noFill/>
          </a:ln>
        </p:spPr>
      </p:sp>
      <p:cxnSp>
        <p:nvCxnSpPr>
          <p:cNvPr id="575" name="Shape 575"/>
          <p:cNvCxnSpPr/>
          <p:nvPr/>
        </p:nvCxnSpPr>
        <p:spPr>
          <a:xfrm>
            <a:off x="338347" y="3459480"/>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76" name="Shape 576"/>
          <p:cNvCxnSpPr/>
          <p:nvPr/>
        </p:nvCxnSpPr>
        <p:spPr>
          <a:xfrm>
            <a:off x="3264428" y="3459480"/>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77" name="Shape 577"/>
          <p:cNvCxnSpPr/>
          <p:nvPr/>
        </p:nvCxnSpPr>
        <p:spPr>
          <a:xfrm>
            <a:off x="6195328" y="3459480"/>
            <a:ext cx="2715900" cy="0"/>
          </a:xfrm>
          <a:prstGeom prst="straightConnector1">
            <a:avLst/>
          </a:prstGeom>
          <a:noFill/>
          <a:ln w="12700" cap="flat" cmpd="sng">
            <a:solidFill>
              <a:schemeClr val="accent2"/>
            </a:solidFill>
            <a:prstDash val="solid"/>
            <a:round/>
            <a:headEnd type="none" w="med" len="med"/>
            <a:tailEnd type="none" w="med" len="med"/>
          </a:ln>
        </p:spPr>
      </p:cxnSp>
      <p:cxnSp>
        <p:nvCxnSpPr>
          <p:cNvPr id="578" name="Shape 578"/>
          <p:cNvCxnSpPr/>
          <p:nvPr/>
        </p:nvCxnSpPr>
        <p:spPr>
          <a:xfrm>
            <a:off x="9136160" y="3459480"/>
            <a:ext cx="2715900" cy="0"/>
          </a:xfrm>
          <a:prstGeom prst="straightConnector1">
            <a:avLst/>
          </a:prstGeom>
          <a:noFill/>
          <a:ln w="12700" cap="flat" cmpd="sng">
            <a:solidFill>
              <a:schemeClr val="accent2"/>
            </a:solidFill>
            <a:prstDash val="solid"/>
            <a:round/>
            <a:headEnd type="none" w="med" len="med"/>
            <a:tailEnd type="none" w="med" len="med"/>
          </a:ln>
        </p:spPr>
      </p:cxnSp>
      <p:sp>
        <p:nvSpPr>
          <p:cNvPr id="579" name="Shape 579"/>
          <p:cNvSpPr txBox="1">
            <a:spLocks noGrp="1"/>
          </p:cNvSpPr>
          <p:nvPr>
            <p:ph type="body" idx="9"/>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0" name="Shape 580"/>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plit_4-column">
    <p:bg>
      <p:bgPr>
        <a:solidFill>
          <a:schemeClr val="accent1"/>
        </a:solidFill>
        <a:effectLst/>
      </p:bgPr>
    </p:bg>
    <p:spTree>
      <p:nvGrpSpPr>
        <p:cNvPr id="1" name="Shape 581"/>
        <p:cNvGrpSpPr/>
        <p:nvPr/>
      </p:nvGrpSpPr>
      <p:grpSpPr>
        <a:xfrm>
          <a:off x="0" y="0"/>
          <a:ext cx="0" cy="0"/>
          <a:chOff x="0" y="0"/>
          <a:chExt cx="0" cy="0"/>
        </a:xfrm>
      </p:grpSpPr>
      <p:sp>
        <p:nvSpPr>
          <p:cNvPr id="582" name="Shape 582"/>
          <p:cNvSpPr txBox="1">
            <a:spLocks noGrp="1"/>
          </p:cNvSpPr>
          <p:nvPr>
            <p:ph type="body" idx="1"/>
          </p:nvPr>
        </p:nvSpPr>
        <p:spPr>
          <a:xfrm>
            <a:off x="338350" y="1695450"/>
            <a:ext cx="2714700" cy="266699"/>
          </a:xfrm>
          <a:prstGeom prst="rect">
            <a:avLst/>
          </a:prstGeom>
          <a:blipFill rotWithShape="1">
            <a:blip r:embed="rId2">
              <a:alphaModFix/>
            </a:blip>
            <a:stretch>
              <a:fillRect l="-4389" t="-7548" r="-4149" b="-989"/>
            </a:stretch>
          </a:blip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3" name="Shape 583"/>
          <p:cNvSpPr txBox="1">
            <a:spLocks noGrp="1"/>
          </p:cNvSpPr>
          <p:nvPr>
            <p:ph type="body" idx="2"/>
          </p:nvPr>
        </p:nvSpPr>
        <p:spPr>
          <a:xfrm>
            <a:off x="9142434" y="1695450"/>
            <a:ext cx="2714700" cy="266699"/>
          </a:xfrm>
          <a:prstGeom prst="rect">
            <a:avLst/>
          </a:prstGeom>
          <a:blipFill rotWithShape="1">
            <a:blip r:embed="rId2">
              <a:alphaModFix/>
            </a:blip>
            <a:stretch>
              <a:fillRect l="-4389" t="-7548" r="-4149" b="-989"/>
            </a:stretch>
          </a:blip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4" name="Shape 584"/>
          <p:cNvSpPr txBox="1">
            <a:spLocks noGrp="1"/>
          </p:cNvSpPr>
          <p:nvPr>
            <p:ph type="body" idx="3"/>
          </p:nvPr>
        </p:nvSpPr>
        <p:spPr>
          <a:xfrm>
            <a:off x="6207739" y="1695450"/>
            <a:ext cx="2714700" cy="266699"/>
          </a:xfrm>
          <a:prstGeom prst="rect">
            <a:avLst/>
          </a:prstGeom>
          <a:blipFill rotWithShape="1">
            <a:blip r:embed="rId2">
              <a:alphaModFix/>
            </a:blip>
            <a:stretch>
              <a:fillRect l="-4389" t="-7548" r="-4149" b="-989"/>
            </a:stretch>
          </a:blip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5" name="Shape 585"/>
          <p:cNvSpPr txBox="1">
            <a:spLocks noGrp="1"/>
          </p:cNvSpPr>
          <p:nvPr>
            <p:ph type="body" idx="4"/>
          </p:nvPr>
        </p:nvSpPr>
        <p:spPr>
          <a:xfrm>
            <a:off x="3273043" y="1695450"/>
            <a:ext cx="2714700" cy="266699"/>
          </a:xfrm>
          <a:prstGeom prst="rect">
            <a:avLst/>
          </a:prstGeom>
          <a:blipFill rotWithShape="1">
            <a:blip r:embed="rId2">
              <a:alphaModFix/>
            </a:blip>
            <a:stretch>
              <a:fillRect l="-4389" t="-7548" r="-4149" b="-989"/>
            </a:stretch>
          </a:blip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6" name="Shape 586"/>
          <p:cNvSpPr/>
          <p:nvPr/>
        </p:nvSpPr>
        <p:spPr>
          <a:xfrm>
            <a:off x="0" y="3810000"/>
            <a:ext cx="12179364" cy="3046555"/>
          </a:xfrm>
          <a:custGeom>
            <a:avLst/>
            <a:gdLst/>
            <a:ahLst/>
            <a:cxnLst/>
            <a:rect l="0" t="0" r="0" b="0"/>
            <a:pathLst>
              <a:path w="8653190" h="3784541" extrusionOk="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587" name="Shape 587"/>
          <p:cNvSpPr txBox="1">
            <a:spLocks noGrp="1"/>
          </p:cNvSpPr>
          <p:nvPr>
            <p:ph type="body" idx="5"/>
          </p:nvPr>
        </p:nvSpPr>
        <p:spPr>
          <a:xfrm>
            <a:off x="338347" y="1098365"/>
            <a:ext cx="2715900" cy="656100"/>
          </a:xfrm>
          <a:prstGeom prst="rect">
            <a:avLst/>
          </a:prstGeom>
          <a:noFill/>
          <a:ln>
            <a:noFill/>
          </a:ln>
        </p:spPr>
        <p:txBody>
          <a:bodyPr lIns="91425" tIns="91425" rIns="91425" bIns="91425" anchor="b" anchorCtr="0"/>
          <a:lstStyle>
            <a:lvl1pPr marL="0" indent="0" algn="ct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8" name="Shape 588"/>
          <p:cNvSpPr txBox="1">
            <a:spLocks noGrp="1"/>
          </p:cNvSpPr>
          <p:nvPr>
            <p:ph type="body" idx="6"/>
          </p:nvPr>
        </p:nvSpPr>
        <p:spPr>
          <a:xfrm>
            <a:off x="3270557" y="3969096"/>
            <a:ext cx="2715900" cy="2222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9" name="Shape 589"/>
          <p:cNvSpPr txBox="1">
            <a:spLocks noGrp="1"/>
          </p:cNvSpPr>
          <p:nvPr>
            <p:ph type="body" idx="7"/>
          </p:nvPr>
        </p:nvSpPr>
        <p:spPr>
          <a:xfrm>
            <a:off x="6202767" y="3968751"/>
            <a:ext cx="2715900" cy="2222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0" name="Shape 590"/>
          <p:cNvSpPr txBox="1">
            <a:spLocks noGrp="1"/>
          </p:cNvSpPr>
          <p:nvPr>
            <p:ph type="body" idx="8"/>
          </p:nvPr>
        </p:nvSpPr>
        <p:spPr>
          <a:xfrm>
            <a:off x="9134977" y="3974592"/>
            <a:ext cx="2715900" cy="2222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1" name="Shape 591"/>
          <p:cNvSpPr txBox="1">
            <a:spLocks noGrp="1"/>
          </p:cNvSpPr>
          <p:nvPr>
            <p:ph type="body" idx="9"/>
          </p:nvPr>
        </p:nvSpPr>
        <p:spPr>
          <a:xfrm>
            <a:off x="3270557" y="1098365"/>
            <a:ext cx="2715900" cy="656100"/>
          </a:xfrm>
          <a:prstGeom prst="rect">
            <a:avLst/>
          </a:prstGeom>
          <a:noFill/>
          <a:ln>
            <a:noFill/>
          </a:ln>
        </p:spPr>
        <p:txBody>
          <a:bodyPr lIns="91425" tIns="91425" rIns="91425" bIns="91425" anchor="b" anchorCtr="0"/>
          <a:lstStyle>
            <a:lvl1pPr marL="0" indent="0" algn="ct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2" name="Shape 592"/>
          <p:cNvSpPr txBox="1">
            <a:spLocks noGrp="1"/>
          </p:cNvSpPr>
          <p:nvPr>
            <p:ph type="body" idx="13"/>
          </p:nvPr>
        </p:nvSpPr>
        <p:spPr>
          <a:xfrm>
            <a:off x="6202767" y="1098365"/>
            <a:ext cx="2715900" cy="656100"/>
          </a:xfrm>
          <a:prstGeom prst="rect">
            <a:avLst/>
          </a:prstGeom>
          <a:noFill/>
          <a:ln>
            <a:noFill/>
          </a:ln>
        </p:spPr>
        <p:txBody>
          <a:bodyPr lIns="91425" tIns="91425" rIns="91425" bIns="91425" anchor="b" anchorCtr="0"/>
          <a:lstStyle>
            <a:lvl1pPr marL="0" indent="0" algn="ct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3" name="Shape 593"/>
          <p:cNvSpPr txBox="1">
            <a:spLocks noGrp="1"/>
          </p:cNvSpPr>
          <p:nvPr>
            <p:ph type="body" idx="14"/>
          </p:nvPr>
        </p:nvSpPr>
        <p:spPr>
          <a:xfrm>
            <a:off x="9134977" y="1098365"/>
            <a:ext cx="2715900" cy="656100"/>
          </a:xfrm>
          <a:prstGeom prst="rect">
            <a:avLst/>
          </a:prstGeom>
          <a:noFill/>
          <a:ln>
            <a:noFill/>
          </a:ln>
        </p:spPr>
        <p:txBody>
          <a:bodyPr lIns="91425" tIns="91425" rIns="91425" bIns="91425" anchor="b" anchorCtr="0"/>
          <a:lstStyle>
            <a:lvl1pPr marL="0" indent="0" algn="ct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4" name="Shape 594"/>
          <p:cNvSpPr>
            <a:spLocks noGrp="1"/>
          </p:cNvSpPr>
          <p:nvPr>
            <p:ph type="pic" idx="15"/>
          </p:nvPr>
        </p:nvSpPr>
        <p:spPr>
          <a:xfrm>
            <a:off x="338347" y="1962384"/>
            <a:ext cx="2715900" cy="1695300"/>
          </a:xfrm>
          <a:prstGeom prst="rect">
            <a:avLst/>
          </a:prstGeom>
          <a:noFill/>
          <a:ln>
            <a:noFill/>
          </a:ln>
        </p:spPr>
      </p:sp>
      <p:sp>
        <p:nvSpPr>
          <p:cNvPr id="595" name="Shape 595"/>
          <p:cNvSpPr>
            <a:spLocks noGrp="1"/>
          </p:cNvSpPr>
          <p:nvPr>
            <p:ph type="pic" idx="16"/>
          </p:nvPr>
        </p:nvSpPr>
        <p:spPr>
          <a:xfrm>
            <a:off x="3270557" y="1962384"/>
            <a:ext cx="2715900" cy="1695300"/>
          </a:xfrm>
          <a:prstGeom prst="rect">
            <a:avLst/>
          </a:prstGeom>
          <a:noFill/>
          <a:ln>
            <a:noFill/>
          </a:ln>
        </p:spPr>
      </p:sp>
      <p:sp>
        <p:nvSpPr>
          <p:cNvPr id="596" name="Shape 596"/>
          <p:cNvSpPr>
            <a:spLocks noGrp="1"/>
          </p:cNvSpPr>
          <p:nvPr>
            <p:ph type="pic" idx="17"/>
          </p:nvPr>
        </p:nvSpPr>
        <p:spPr>
          <a:xfrm>
            <a:off x="6202767" y="1962384"/>
            <a:ext cx="2715900" cy="1695300"/>
          </a:xfrm>
          <a:prstGeom prst="rect">
            <a:avLst/>
          </a:prstGeom>
          <a:noFill/>
          <a:ln>
            <a:noFill/>
          </a:ln>
        </p:spPr>
      </p:sp>
      <p:sp>
        <p:nvSpPr>
          <p:cNvPr id="597" name="Shape 597"/>
          <p:cNvSpPr>
            <a:spLocks noGrp="1"/>
          </p:cNvSpPr>
          <p:nvPr>
            <p:ph type="pic" idx="18"/>
          </p:nvPr>
        </p:nvSpPr>
        <p:spPr>
          <a:xfrm>
            <a:off x="9134977" y="1962384"/>
            <a:ext cx="2715900" cy="1695300"/>
          </a:xfrm>
          <a:prstGeom prst="rect">
            <a:avLst/>
          </a:prstGeom>
          <a:noFill/>
          <a:ln>
            <a:noFill/>
          </a:ln>
        </p:spPr>
      </p:sp>
      <p:sp>
        <p:nvSpPr>
          <p:cNvPr id="598" name="Shape 598"/>
          <p:cNvSpPr txBox="1">
            <a:spLocks noGrp="1"/>
          </p:cNvSpPr>
          <p:nvPr>
            <p:ph type="body" idx="19"/>
          </p:nvPr>
        </p:nvSpPr>
        <p:spPr>
          <a:xfrm>
            <a:off x="338347" y="3968751"/>
            <a:ext cx="2715900" cy="2222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marL="228451" indent="-12551" rtl="0">
              <a:spcBef>
                <a:spcPts val="0"/>
              </a:spcBef>
              <a:buClr>
                <a:srgbClr val="0079A8"/>
              </a:buClr>
              <a:buFont typeface="Arial"/>
              <a:buNone/>
              <a:defRPr/>
            </a:lvl3pPr>
            <a:lvl4pPr marL="228451" indent="-12551" rtl="0">
              <a:spcBef>
                <a:spcPts val="0"/>
              </a:spcBef>
              <a:buClr>
                <a:schemeClr val="dk2"/>
              </a:buClr>
              <a:buFont typeface="Arial"/>
              <a:buNone/>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9" name="Shape 599"/>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00" name="Shape 600"/>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1" name="Shape 601"/>
          <p:cNvSpPr/>
          <p:nvPr/>
        </p:nvSpPr>
        <p:spPr>
          <a:xfrm flipH="1">
            <a:off x="-6454" y="5835669"/>
            <a:ext cx="12195300" cy="1022399"/>
          </a:xfrm>
          <a:prstGeom prst="rect">
            <a:avLst/>
          </a:prstGeom>
          <a:gradFill>
            <a:gsLst>
              <a:gs pos="0">
                <a:srgbClr val="FDFEFF">
                  <a:alpha val="0"/>
                </a:srgbClr>
              </a:gs>
              <a:gs pos="100000">
                <a:srgbClr val="78CFF2"/>
              </a:gs>
            </a:gsLst>
            <a:lin ang="5400012" scaled="0"/>
          </a:gra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02" name="Shape 602"/>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03" name="Shape 603"/>
          <p:cNvPicPr preferRelativeResize="0"/>
          <p:nvPr/>
        </p:nvPicPr>
        <p:blipFill rotWithShape="1">
          <a:blip r:embed="rId3">
            <a:alphaModFix/>
          </a:blip>
          <a:srcRect/>
          <a:stretch/>
        </p:blipFill>
        <p:spPr>
          <a:xfrm>
            <a:off x="10400782" y="6252469"/>
            <a:ext cx="1457100" cy="4502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_C">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Shape 55"/>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56" name="Shape 56"/>
          <p:cNvSpPr txBox="1">
            <a:spLocks noGrp="1"/>
          </p:cNvSpPr>
          <p:nvPr>
            <p:ph type="ctrTitle"/>
          </p:nvPr>
        </p:nvSpPr>
        <p:spPr>
          <a:xfrm>
            <a:off x="360362" y="2004578"/>
            <a:ext cx="7273924" cy="2282675"/>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7" name="Shape 57"/>
          <p:cNvSpPr txBox="1">
            <a:spLocks noGrp="1"/>
          </p:cNvSpPr>
          <p:nvPr>
            <p:ph type="subTitle" idx="1"/>
          </p:nvPr>
        </p:nvSpPr>
        <p:spPr>
          <a:xfrm>
            <a:off x="360362" y="4378492"/>
            <a:ext cx="7273924" cy="568606"/>
          </a:xfrm>
          <a:prstGeom prst="rect">
            <a:avLst/>
          </a:prstGeom>
          <a:noFill/>
          <a:ln>
            <a:noFill/>
          </a:ln>
        </p:spPr>
        <p:txBody>
          <a:bodyPr lIns="91425" tIns="91425" rIns="91425" bIns="91425" anchor="t" anchorCtr="0"/>
          <a:lstStyle>
            <a:lvl1pPr marL="0" marR="0" indent="0" algn="l" rtl="0">
              <a:lnSpc>
                <a:spcPct val="120000"/>
              </a:lnSpc>
              <a:spcBef>
                <a:spcPts val="600"/>
              </a:spcBef>
              <a:spcAft>
                <a:spcPts val="600"/>
              </a:spcAft>
              <a:buClr>
                <a:srgbClr val="7F7F7F"/>
              </a:buClr>
              <a:buFont typeface="Arial"/>
              <a:buNone/>
              <a:defRPr/>
            </a:lvl1pPr>
            <a:lvl2pPr marL="457200" marR="0" indent="0" algn="ctr" rtl="0">
              <a:lnSpc>
                <a:spcPct val="100000"/>
              </a:lnSpc>
              <a:spcBef>
                <a:spcPts val="600"/>
              </a:spcBef>
              <a:spcAft>
                <a:spcPts val="600"/>
              </a:spcAft>
              <a:buClr>
                <a:srgbClr val="BFBFBF"/>
              </a:buClr>
              <a:buFont typeface="Arial"/>
              <a:buNone/>
              <a:defRPr/>
            </a:lvl2pPr>
            <a:lvl3pPr marL="914400" marR="0" indent="0" algn="ctr" rtl="0">
              <a:lnSpc>
                <a:spcPct val="100000"/>
              </a:lnSpc>
              <a:spcBef>
                <a:spcPts val="600"/>
              </a:spcBef>
              <a:spcAft>
                <a:spcPts val="600"/>
              </a:spcAft>
              <a:buClr>
                <a:srgbClr val="BFBFBF"/>
              </a:buClr>
              <a:buFont typeface="Arial"/>
              <a:buNone/>
              <a:defRPr/>
            </a:lvl3pPr>
            <a:lvl4pPr marL="1371600" marR="0" indent="0" algn="ctr" rtl="0">
              <a:lnSpc>
                <a:spcPct val="100000"/>
              </a:lnSpc>
              <a:spcBef>
                <a:spcPts val="600"/>
              </a:spcBef>
              <a:spcAft>
                <a:spcPts val="600"/>
              </a:spcAft>
              <a:buClr>
                <a:srgbClr val="7F7F7F"/>
              </a:buClr>
              <a:buFont typeface="Arial"/>
              <a:buNone/>
              <a:defRPr/>
            </a:lvl4pPr>
            <a:lvl5pPr marL="1828800" marR="0" indent="0" algn="ctr" rtl="0">
              <a:lnSpc>
                <a:spcPct val="100000"/>
              </a:lnSpc>
              <a:spcBef>
                <a:spcPts val="300"/>
              </a:spcBef>
              <a:spcAft>
                <a:spcPts val="600"/>
              </a:spcAft>
              <a:buClr>
                <a:srgbClr val="7F7F7F"/>
              </a:buClr>
              <a:buFont typeface="Arial"/>
              <a:buNone/>
              <a:defRPr/>
            </a:lvl5pPr>
            <a:lvl6pPr marL="2286000" marR="0" indent="0" algn="ctr" rtl="0">
              <a:spcBef>
                <a:spcPts val="400"/>
              </a:spcBef>
              <a:buClr>
                <a:srgbClr val="959595"/>
              </a:buClr>
              <a:buFont typeface="Arial"/>
              <a:buNone/>
              <a:defRPr/>
            </a:lvl6pPr>
            <a:lvl7pPr marL="2743200" marR="0" indent="0" algn="ctr" rtl="0">
              <a:spcBef>
                <a:spcPts val="400"/>
              </a:spcBef>
              <a:buClr>
                <a:srgbClr val="959595"/>
              </a:buClr>
              <a:buFont typeface="Arial"/>
              <a:buNone/>
              <a:defRPr/>
            </a:lvl7pPr>
            <a:lvl8pPr marL="3200400" marR="0" indent="0" algn="ctr" rtl="0">
              <a:spcBef>
                <a:spcPts val="400"/>
              </a:spcBef>
              <a:buClr>
                <a:srgbClr val="959595"/>
              </a:buClr>
              <a:buFont typeface="Arial"/>
              <a:buNone/>
              <a:defRPr/>
            </a:lvl8pPr>
            <a:lvl9pPr marL="3657600" marR="0" indent="0" algn="ctr" rtl="0">
              <a:spcBef>
                <a:spcPts val="400"/>
              </a:spcBef>
              <a:buClr>
                <a:srgbClr val="959595"/>
              </a:buClr>
              <a:buFont typeface="Arial"/>
              <a:buNone/>
              <a:defRPr/>
            </a:lvl9pPr>
          </a:lstStyle>
          <a:p>
            <a:endParaRPr/>
          </a:p>
        </p:txBody>
      </p:sp>
      <p:sp>
        <p:nvSpPr>
          <p:cNvPr id="58" name="Shape 58"/>
          <p:cNvSpPr>
            <a:spLocks noGrp="1"/>
          </p:cNvSpPr>
          <p:nvPr>
            <p:ph type="pic" idx="2"/>
          </p:nvPr>
        </p:nvSpPr>
        <p:spPr>
          <a:xfrm>
            <a:off x="7954695" y="-18288"/>
            <a:ext cx="4234130" cy="6894576"/>
          </a:xfrm>
          <a:prstGeom prst="rect">
            <a:avLst/>
          </a:prstGeom>
          <a:solidFill>
            <a:srgbClr val="BFBFBF"/>
          </a:solidFill>
          <a:ln>
            <a:noFill/>
          </a:ln>
        </p:spPr>
      </p:sp>
      <p:sp>
        <p:nvSpPr>
          <p:cNvPr id="59" name="Shape 59"/>
          <p:cNvSpPr txBox="1">
            <a:spLocks noGrp="1"/>
          </p:cNvSpPr>
          <p:nvPr>
            <p:ph type="body" idx="3"/>
          </p:nvPr>
        </p:nvSpPr>
        <p:spPr>
          <a:xfrm>
            <a:off x="360362" y="5510126"/>
            <a:ext cx="7289872" cy="438819"/>
          </a:xfrm>
          <a:prstGeom prst="rect">
            <a:avLst/>
          </a:prstGeom>
          <a:noFill/>
          <a:ln>
            <a:noFill/>
          </a:ln>
        </p:spPr>
        <p:txBody>
          <a:bodyPr lIns="91425" tIns="91425" rIns="91425" bIns="91425" anchor="t" anchorCtr="0"/>
          <a:lstStyle>
            <a:lvl1pPr rtl="0">
              <a:lnSpc>
                <a:spcPct val="100000"/>
              </a:lnSpc>
              <a:spcBef>
                <a:spcPts val="0"/>
              </a:spcBef>
              <a:spcAft>
                <a:spcPts val="0"/>
              </a:spcAft>
              <a:buClr>
                <a:srgbClr val="D9E0E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60" name="Shape 60"/>
          <p:cNvPicPr preferRelativeResize="0"/>
          <p:nvPr/>
        </p:nvPicPr>
        <p:blipFill rotWithShape="1">
          <a:blip r:embed="rId4">
            <a:alphaModFix/>
          </a:blip>
          <a:srcRect/>
          <a:stretch/>
        </p:blipFill>
        <p:spPr>
          <a:xfrm>
            <a:off x="332562" y="876078"/>
            <a:ext cx="4793376" cy="110908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Split_4-column">
    <p:bg>
      <p:bgPr>
        <a:solidFill>
          <a:schemeClr val="accent1"/>
        </a:solidFill>
        <a:effectLst/>
      </p:bgPr>
    </p:bg>
    <p:spTree>
      <p:nvGrpSpPr>
        <p:cNvPr id="1" name="Shape 604"/>
        <p:cNvGrpSpPr/>
        <p:nvPr/>
      </p:nvGrpSpPr>
      <p:grpSpPr>
        <a:xfrm>
          <a:off x="0" y="0"/>
          <a:ext cx="0" cy="0"/>
          <a:chOff x="0" y="0"/>
          <a:chExt cx="0" cy="0"/>
        </a:xfrm>
      </p:grpSpPr>
      <p:sp>
        <p:nvSpPr>
          <p:cNvPr id="605" name="Shape 605"/>
          <p:cNvSpPr/>
          <p:nvPr/>
        </p:nvSpPr>
        <p:spPr>
          <a:xfrm>
            <a:off x="0" y="0"/>
            <a:ext cx="12179364" cy="6859480"/>
          </a:xfrm>
          <a:custGeom>
            <a:avLst/>
            <a:gdLst/>
            <a:ahLst/>
            <a:cxnLst/>
            <a:rect l="0" t="0" r="0" b="0"/>
            <a:pathLst>
              <a:path w="8653190" h="3784541" extrusionOk="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06" name="Shape 606"/>
          <p:cNvSpPr/>
          <p:nvPr/>
        </p:nvSpPr>
        <p:spPr>
          <a:xfrm>
            <a:off x="6207900" y="381000"/>
            <a:ext cx="2923800" cy="355500"/>
          </a:xfrm>
          <a:prstGeom prst="rect">
            <a:avLst/>
          </a:prstGeom>
          <a:no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07" name="Shape 607"/>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8" name="Shape 608"/>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09" name="Shape 609"/>
          <p:cNvPicPr preferRelativeResize="0"/>
          <p:nvPr/>
        </p:nvPicPr>
        <p:blipFill rotWithShape="1">
          <a:blip r:embed="rId2">
            <a:alphaModFix/>
          </a:blip>
          <a:srcRect/>
          <a:stretch/>
        </p:blipFill>
        <p:spPr>
          <a:xfrm>
            <a:off x="10400782" y="6252469"/>
            <a:ext cx="1457100" cy="4502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ustomer_Hero_B">
    <p:spTree>
      <p:nvGrpSpPr>
        <p:cNvPr id="1" name="Shape 610"/>
        <p:cNvGrpSpPr/>
        <p:nvPr/>
      </p:nvGrpSpPr>
      <p:grpSpPr>
        <a:xfrm>
          <a:off x="0" y="0"/>
          <a:ext cx="0" cy="0"/>
          <a:chOff x="0" y="0"/>
          <a:chExt cx="0" cy="0"/>
        </a:xfrm>
      </p:grpSpPr>
      <p:sp>
        <p:nvSpPr>
          <p:cNvPr id="611" name="Shape 611"/>
          <p:cNvSpPr>
            <a:spLocks noGrp="1"/>
          </p:cNvSpPr>
          <p:nvPr>
            <p:ph type="pic" idx="2"/>
          </p:nvPr>
        </p:nvSpPr>
        <p:spPr>
          <a:xfrm>
            <a:off x="-7680" y="0"/>
            <a:ext cx="12204299" cy="3809999"/>
          </a:xfrm>
          <a:prstGeom prst="rect">
            <a:avLst/>
          </a:prstGeom>
          <a:solidFill>
            <a:srgbClr val="BFBFBF"/>
          </a:solidFill>
          <a:ln>
            <a:noFill/>
          </a:ln>
        </p:spPr>
      </p:sp>
      <p:sp>
        <p:nvSpPr>
          <p:cNvPr id="612" name="Shape 612"/>
          <p:cNvSpPr txBox="1">
            <a:spLocks noGrp="1"/>
          </p:cNvSpPr>
          <p:nvPr>
            <p:ph type="title"/>
          </p:nvPr>
        </p:nvSpPr>
        <p:spPr>
          <a:xfrm>
            <a:off x="338329" y="3655264"/>
            <a:ext cx="11516999" cy="854399"/>
          </a:xfrm>
          <a:prstGeom prst="rect">
            <a:avLst/>
          </a:prstGeom>
          <a:noFill/>
          <a:ln>
            <a:noFill/>
          </a:ln>
        </p:spPr>
        <p:txBody>
          <a:bodyPr lIns="91425" tIns="91425" rIns="91425" bIns="91425" anchor="b" anchorCtr="0"/>
          <a:lstStyle>
            <a:lvl1pPr algn="l"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3" name="Shape 613"/>
          <p:cNvSpPr txBox="1">
            <a:spLocks noGrp="1"/>
          </p:cNvSpPr>
          <p:nvPr>
            <p:ph type="body" idx="1"/>
          </p:nvPr>
        </p:nvSpPr>
        <p:spPr>
          <a:xfrm>
            <a:off x="6124530" y="2275552"/>
            <a:ext cx="6071999" cy="1001999"/>
          </a:xfrm>
          <a:prstGeom prst="rect">
            <a:avLst/>
          </a:prstGeom>
          <a:solidFill>
            <a:schemeClr val="accent1">
              <a:alpha val="85880"/>
            </a:schemeClr>
          </a:solidFill>
          <a:ln>
            <a:noFill/>
          </a:ln>
        </p:spPr>
        <p:txBody>
          <a:bodyPr lIns="91425" tIns="91425" rIns="91425" bIns="91425" anchor="b" anchorCtr="0"/>
          <a:lstStyle>
            <a:lvl1pPr marL="111061" indent="-111061" rtl="0">
              <a:lnSpc>
                <a:spcPct val="90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4" name="Shape 614"/>
          <p:cNvSpPr txBox="1">
            <a:spLocks noGrp="1"/>
          </p:cNvSpPr>
          <p:nvPr>
            <p:ph type="body" idx="3"/>
          </p:nvPr>
        </p:nvSpPr>
        <p:spPr>
          <a:xfrm>
            <a:off x="6409137" y="2969113"/>
            <a:ext cx="5433900" cy="249299"/>
          </a:xfrm>
          <a:prstGeom prst="rect">
            <a:avLst/>
          </a:prstGeom>
          <a:noFill/>
          <a:ln>
            <a:noFill/>
          </a:ln>
        </p:spPr>
        <p:txBody>
          <a:bodyPr lIns="91425" tIns="91425" rIns="91425" bIns="91425" anchor="b" anchorCtr="0"/>
          <a:lstStyle>
            <a:lvl1pPr marL="0" indent="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5" name="Shape 615"/>
          <p:cNvSpPr txBox="1">
            <a:spLocks noGrp="1"/>
          </p:cNvSpPr>
          <p:nvPr>
            <p:ph type="body" idx="4"/>
          </p:nvPr>
        </p:nvSpPr>
        <p:spPr>
          <a:xfrm>
            <a:off x="338332" y="4719144"/>
            <a:ext cx="5601300" cy="1472700"/>
          </a:xfrm>
          <a:prstGeom prst="rect">
            <a:avLst/>
          </a:prstGeom>
          <a:noFill/>
          <a:ln>
            <a:noFill/>
          </a:ln>
        </p:spPr>
        <p:txBody>
          <a:bodyPr lIns="91425" tIns="91425" rIns="91425" bIns="91425" anchor="t" anchorCtr="0"/>
          <a:lstStyle>
            <a:lvl1pPr rtl="0">
              <a:spcBef>
                <a:spcPts val="80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6" name="Shape 616"/>
          <p:cNvSpPr txBox="1">
            <a:spLocks noGrp="1"/>
          </p:cNvSpPr>
          <p:nvPr>
            <p:ph type="body" idx="5"/>
          </p:nvPr>
        </p:nvSpPr>
        <p:spPr>
          <a:xfrm>
            <a:off x="6153914" y="4719144"/>
            <a:ext cx="5703000" cy="1472700"/>
          </a:xfrm>
          <a:prstGeom prst="rect">
            <a:avLst/>
          </a:prstGeom>
          <a:noFill/>
          <a:ln>
            <a:noFill/>
          </a:ln>
        </p:spPr>
        <p:txBody>
          <a:bodyPr lIns="91425" tIns="91425" rIns="91425" bIns="91425" anchor="t" anchorCtr="0"/>
          <a:lstStyle>
            <a:lvl1pPr rtl="0">
              <a:spcBef>
                <a:spcPts val="80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7" name="Shape 617"/>
          <p:cNvSpPr>
            <a:spLocks noGrp="1"/>
          </p:cNvSpPr>
          <p:nvPr>
            <p:ph type="pic" idx="6"/>
          </p:nvPr>
        </p:nvSpPr>
        <p:spPr>
          <a:xfrm>
            <a:off x="336551" y="2796226"/>
            <a:ext cx="2100300" cy="1169999"/>
          </a:xfrm>
          <a:prstGeom prst="rect">
            <a:avLst/>
          </a:prstGeom>
          <a:solidFill>
            <a:schemeClr val="lt1"/>
          </a:solidFill>
          <a:ln>
            <a:noFill/>
          </a:ln>
        </p:spPr>
      </p:sp>
      <p:sp>
        <p:nvSpPr>
          <p:cNvPr id="618" name="Shape 618"/>
          <p:cNvSpPr/>
          <p:nvPr/>
        </p:nvSpPr>
        <p:spPr>
          <a:xfrm flipH="1">
            <a:off x="336564" y="23"/>
            <a:ext cx="11868900" cy="89099"/>
          </a:xfrm>
          <a:prstGeom prst="rect">
            <a:avLst/>
          </a:prstGeom>
          <a:solidFill>
            <a:schemeClr val="accen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19" name="Shape 619"/>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20" name="Shape 620"/>
          <p:cNvPicPr preferRelativeResize="0"/>
          <p:nvPr/>
        </p:nvPicPr>
        <p:blipFill rotWithShape="1">
          <a:blip r:embed="rId2">
            <a:alphaModFix/>
          </a:blip>
          <a:srcRect/>
          <a:stretch/>
        </p:blipFill>
        <p:spPr>
          <a:xfrm>
            <a:off x="10400782" y="6252469"/>
            <a:ext cx="1457100" cy="4502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hird split">
    <p:spTree>
      <p:nvGrpSpPr>
        <p:cNvPr id="1" name="Shape 621"/>
        <p:cNvGrpSpPr/>
        <p:nvPr/>
      </p:nvGrpSpPr>
      <p:grpSpPr>
        <a:xfrm>
          <a:off x="0" y="0"/>
          <a:ext cx="0" cy="0"/>
          <a:chOff x="0" y="0"/>
          <a:chExt cx="0" cy="0"/>
        </a:xfrm>
      </p:grpSpPr>
      <p:sp>
        <p:nvSpPr>
          <p:cNvPr id="622" name="Shape 622"/>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3" name="Shape 623"/>
          <p:cNvSpPr txBox="1">
            <a:spLocks noGrp="1"/>
          </p:cNvSpPr>
          <p:nvPr>
            <p:ph type="body" idx="1"/>
          </p:nvPr>
        </p:nvSpPr>
        <p:spPr>
          <a:xfrm>
            <a:off x="338329" y="1601725"/>
            <a:ext cx="7608899" cy="4416600"/>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624" name="Shape 624"/>
          <p:cNvSpPr txBox="1">
            <a:spLocks noGrp="1"/>
          </p:cNvSpPr>
          <p:nvPr>
            <p:ph type="body" idx="2"/>
          </p:nvPr>
        </p:nvSpPr>
        <p:spPr>
          <a:xfrm>
            <a:off x="8312849" y="1601787"/>
            <a:ext cx="3542699" cy="44166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5" name="Shape 625"/>
          <p:cNvSpPr/>
          <p:nvPr/>
        </p:nvSpPr>
        <p:spPr>
          <a:xfrm flipH="1">
            <a:off x="8128146" y="1600204"/>
            <a:ext cx="63899" cy="607199"/>
          </a:xfrm>
          <a:prstGeom prst="rect">
            <a:avLst/>
          </a:prstGeom>
          <a:solidFill>
            <a:schemeClr val="accent2"/>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cxnSp>
        <p:nvCxnSpPr>
          <p:cNvPr id="626" name="Shape 626"/>
          <p:cNvCxnSpPr/>
          <p:nvPr/>
        </p:nvCxnSpPr>
        <p:spPr>
          <a:xfrm>
            <a:off x="8128017" y="1600200"/>
            <a:ext cx="0" cy="4419599"/>
          </a:xfrm>
          <a:prstGeom prst="straightConnector1">
            <a:avLst/>
          </a:prstGeom>
          <a:noFill/>
          <a:ln w="12700" cap="flat" cmpd="sng">
            <a:solidFill>
              <a:schemeClr val="accent2"/>
            </a:solidFill>
            <a:prstDash val="solid"/>
            <a:round/>
            <a:headEnd type="none" w="med" len="med"/>
            <a:tailEnd type="none" w="med" len="med"/>
          </a:ln>
        </p:spPr>
      </p:cxnSp>
      <p:sp>
        <p:nvSpPr>
          <p:cNvPr id="627" name="Shape 627"/>
          <p:cNvSpPr txBox="1">
            <a:spLocks noGrp="1"/>
          </p:cNvSpPr>
          <p:nvPr>
            <p:ph type="body" idx="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8" name="Shape 628"/>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hird split 2">
    <p:spTree>
      <p:nvGrpSpPr>
        <p:cNvPr id="1" name="Shape 629"/>
        <p:cNvGrpSpPr/>
        <p:nvPr/>
      </p:nvGrpSpPr>
      <p:grpSpPr>
        <a:xfrm>
          <a:off x="0" y="0"/>
          <a:ext cx="0" cy="0"/>
          <a:chOff x="0" y="0"/>
          <a:chExt cx="0" cy="0"/>
        </a:xfrm>
      </p:grpSpPr>
      <p:sp>
        <p:nvSpPr>
          <p:cNvPr id="630" name="Shape 630"/>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1" name="Shape 631"/>
          <p:cNvSpPr txBox="1">
            <a:spLocks noGrp="1"/>
          </p:cNvSpPr>
          <p:nvPr>
            <p:ph type="body" idx="1"/>
          </p:nvPr>
        </p:nvSpPr>
        <p:spPr>
          <a:xfrm>
            <a:off x="338328" y="1601723"/>
            <a:ext cx="3502200" cy="44166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2" name="Shape 632"/>
          <p:cNvSpPr txBox="1">
            <a:spLocks noGrp="1"/>
          </p:cNvSpPr>
          <p:nvPr>
            <p:ph type="body" idx="2"/>
          </p:nvPr>
        </p:nvSpPr>
        <p:spPr>
          <a:xfrm>
            <a:off x="4206239" y="1601787"/>
            <a:ext cx="7649100" cy="4416600"/>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633" name="Shape 633"/>
          <p:cNvSpPr/>
          <p:nvPr/>
        </p:nvSpPr>
        <p:spPr>
          <a:xfrm>
            <a:off x="3966971" y="1600204"/>
            <a:ext cx="63899" cy="607199"/>
          </a:xfrm>
          <a:prstGeom prst="rect">
            <a:avLst/>
          </a:prstGeom>
          <a:solidFill>
            <a:schemeClr val="accent2"/>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cxnSp>
        <p:nvCxnSpPr>
          <p:cNvPr id="634" name="Shape 634"/>
          <p:cNvCxnSpPr/>
          <p:nvPr/>
        </p:nvCxnSpPr>
        <p:spPr>
          <a:xfrm>
            <a:off x="4030958" y="1600200"/>
            <a:ext cx="0" cy="4419599"/>
          </a:xfrm>
          <a:prstGeom prst="straightConnector1">
            <a:avLst/>
          </a:prstGeom>
          <a:noFill/>
          <a:ln w="12700" cap="flat" cmpd="sng">
            <a:solidFill>
              <a:schemeClr val="accent2"/>
            </a:solidFill>
            <a:prstDash val="solid"/>
            <a:round/>
            <a:headEnd type="none" w="med" len="med"/>
            <a:tailEnd type="none" w="med" len="med"/>
          </a:ln>
        </p:spPr>
      </p:cxnSp>
      <p:sp>
        <p:nvSpPr>
          <p:cNvPr id="635" name="Shape 635"/>
          <p:cNvSpPr txBox="1">
            <a:spLocks noGrp="1"/>
          </p:cNvSpPr>
          <p:nvPr>
            <p:ph type="body" idx="3"/>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6" name="Shape 63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Vertical Split">
    <p:bg>
      <p:bgPr>
        <a:blipFill rotWithShape="1">
          <a:blip r:embed="rId2">
            <a:alphaModFix/>
          </a:blip>
          <a:stretch>
            <a:fillRect/>
          </a:stretch>
        </a:blipFill>
        <a:effectLst/>
      </p:bgPr>
    </p:bg>
    <p:spTree>
      <p:nvGrpSpPr>
        <p:cNvPr id="1" name="Shape 637"/>
        <p:cNvGrpSpPr/>
        <p:nvPr/>
      </p:nvGrpSpPr>
      <p:grpSpPr>
        <a:xfrm>
          <a:off x="0" y="0"/>
          <a:ext cx="0" cy="0"/>
          <a:chOff x="0" y="0"/>
          <a:chExt cx="0" cy="0"/>
        </a:xfrm>
      </p:grpSpPr>
      <p:sp>
        <p:nvSpPr>
          <p:cNvPr id="638" name="Shape 638"/>
          <p:cNvSpPr/>
          <p:nvPr/>
        </p:nvSpPr>
        <p:spPr>
          <a:xfrm>
            <a:off x="1" y="6361"/>
            <a:ext cx="8102700" cy="6851700"/>
          </a:xfrm>
          <a:prstGeom prst="rect">
            <a:avLst/>
          </a:prstGeom>
          <a:solidFill>
            <a:schemeClr val="lt1"/>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639" name="Shape 639"/>
          <p:cNvSpPr/>
          <p:nvPr/>
        </p:nvSpPr>
        <p:spPr>
          <a:xfrm>
            <a:off x="10060372" y="307292"/>
            <a:ext cx="1006799" cy="1006799"/>
          </a:xfrm>
          <a:prstGeom prst="ellipse">
            <a:avLst/>
          </a:prstGeom>
          <a:solidFill>
            <a:srgbClr val="FFFFFF">
              <a:alpha val="392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40" name="Shape 640"/>
          <p:cNvPicPr preferRelativeResize="0"/>
          <p:nvPr/>
        </p:nvPicPr>
        <p:blipFill rotWithShape="1">
          <a:blip r:embed="rId3">
            <a:alphaModFix amt="90000"/>
          </a:blip>
          <a:srcRect/>
          <a:stretch/>
        </p:blipFill>
        <p:spPr>
          <a:xfrm>
            <a:off x="11289868" y="5303373"/>
            <a:ext cx="473400" cy="473400"/>
          </a:xfrm>
          <a:prstGeom prst="rect">
            <a:avLst/>
          </a:prstGeom>
          <a:noFill/>
          <a:ln>
            <a:noFill/>
          </a:ln>
        </p:spPr>
      </p:pic>
      <p:sp>
        <p:nvSpPr>
          <p:cNvPr id="641" name="Shape 641"/>
          <p:cNvSpPr txBox="1">
            <a:spLocks noGrp="1"/>
          </p:cNvSpPr>
          <p:nvPr>
            <p:ph type="body" idx="1"/>
          </p:nvPr>
        </p:nvSpPr>
        <p:spPr>
          <a:xfrm>
            <a:off x="338328" y="1601724"/>
            <a:ext cx="7745399" cy="4416600"/>
          </a:xfrm>
          <a:prstGeom prst="rect">
            <a:avLst/>
          </a:prstGeom>
          <a:noFill/>
          <a:ln>
            <a:noFill/>
          </a:ln>
        </p:spPr>
        <p:txBody>
          <a:bodyPr lIns="91425" tIns="91425" rIns="91425" bIns="91425" anchor="t" anchorCtr="0"/>
          <a:lstStyle>
            <a:lvl1pPr marL="0" indent="127000" algn="l" rtl="0">
              <a:lnSpc>
                <a:spcPct val="90000"/>
              </a:lnSpc>
              <a:spcBef>
                <a:spcPts val="400"/>
              </a:spcBef>
              <a:spcAft>
                <a:spcPts val="600"/>
              </a:spcAft>
              <a:buClr>
                <a:srgbClr val="7F7F7F"/>
              </a:buClr>
              <a:buFont typeface="Arial"/>
              <a:buChar char="​"/>
              <a:defRPr/>
            </a:lvl1pPr>
            <a:lvl2pPr marL="231614" indent="-110964" algn="l" rtl="0">
              <a:lnSpc>
                <a:spcPct val="90000"/>
              </a:lnSpc>
              <a:spcBef>
                <a:spcPts val="300"/>
              </a:spcBef>
              <a:spcAft>
                <a:spcPts val="600"/>
              </a:spcAft>
              <a:buClr>
                <a:srgbClr val="BFBFBF"/>
              </a:buClr>
              <a:buFont typeface="Arial"/>
              <a:buChar char="•"/>
              <a:defRPr/>
            </a:lvl2pPr>
            <a:lvl3pPr marL="520358" indent="-75858" algn="l" rtl="0">
              <a:lnSpc>
                <a:spcPct val="90000"/>
              </a:lnSpc>
              <a:spcBef>
                <a:spcPts val="300"/>
              </a:spcBef>
              <a:spcAft>
                <a:spcPts val="600"/>
              </a:spcAft>
              <a:buClr>
                <a:srgbClr val="BFBFBF"/>
              </a:buClr>
              <a:buFont typeface="Arial"/>
              <a:buChar char="•"/>
              <a:defRPr/>
            </a:lvl3pPr>
            <a:lvl4pPr marL="520358" indent="89241" algn="l" rtl="0">
              <a:lnSpc>
                <a:spcPct val="90000"/>
              </a:lnSpc>
              <a:spcBef>
                <a:spcPts val="300"/>
              </a:spcBef>
              <a:spcAft>
                <a:spcPts val="600"/>
              </a:spcAft>
              <a:buClr>
                <a:srgbClr val="7F7F7F"/>
              </a:buClr>
              <a:buFont typeface="Arial"/>
              <a:buChar char="​"/>
              <a:defRPr/>
            </a:lvl4pPr>
            <a:lvl5pPr marL="520358" indent="-107608" algn="l" rtl="0">
              <a:lnSpc>
                <a:spcPct val="90000"/>
              </a:lnSpc>
              <a:spcBef>
                <a:spcPts val="300"/>
              </a:spcBef>
              <a:spcAft>
                <a:spcPts val="600"/>
              </a:spcAft>
              <a:buClr>
                <a:srgbClr val="7F7F7F"/>
              </a:buClr>
              <a:buFont typeface="Arial"/>
              <a:buChar char="​"/>
              <a:defRPr/>
            </a:lvl5pPr>
            <a:lvl6pPr marL="2512935" indent="-112634" algn="l" rtl="0">
              <a:spcBef>
                <a:spcPts val="400"/>
              </a:spcBef>
              <a:buClr>
                <a:schemeClr val="dk1"/>
              </a:buClr>
              <a:buFont typeface="Arial"/>
              <a:buChar char="•"/>
              <a:defRPr/>
            </a:lvl6pPr>
            <a:lvl7pPr marL="2969816" indent="-112316" algn="l" rtl="0">
              <a:spcBef>
                <a:spcPts val="400"/>
              </a:spcBef>
              <a:buClr>
                <a:schemeClr val="dk1"/>
              </a:buClr>
              <a:buFont typeface="Arial"/>
              <a:buChar char="•"/>
              <a:defRPr/>
            </a:lvl7pPr>
            <a:lvl8pPr marL="3426716" indent="-112016" algn="l" rtl="0">
              <a:spcBef>
                <a:spcPts val="400"/>
              </a:spcBef>
              <a:buClr>
                <a:schemeClr val="dk1"/>
              </a:buClr>
              <a:buFont typeface="Arial"/>
              <a:buChar char="•"/>
              <a:defRPr/>
            </a:lvl8pPr>
            <a:lvl9pPr marL="3883609" indent="-111709" algn="l" rtl="0">
              <a:spcBef>
                <a:spcPts val="400"/>
              </a:spcBef>
              <a:buClr>
                <a:schemeClr val="dk1"/>
              </a:buClr>
              <a:buFont typeface="Arial"/>
              <a:buChar char="•"/>
              <a:defRPr/>
            </a:lvl9pPr>
          </a:lstStyle>
          <a:p>
            <a:endParaRPr/>
          </a:p>
        </p:txBody>
      </p:sp>
      <p:sp>
        <p:nvSpPr>
          <p:cNvPr id="642" name="Shape 642"/>
          <p:cNvSpPr/>
          <p:nvPr/>
        </p:nvSpPr>
        <p:spPr>
          <a:xfrm>
            <a:off x="7695375" y="6397132"/>
            <a:ext cx="1286100" cy="1286100"/>
          </a:xfrm>
          <a:prstGeom prst="ellipse">
            <a:avLst/>
          </a:prstGeom>
          <a:solidFill>
            <a:srgbClr val="FFFFFF">
              <a:alpha val="392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43" name="Shape 643"/>
          <p:cNvPicPr preferRelativeResize="0"/>
          <p:nvPr/>
        </p:nvPicPr>
        <p:blipFill rotWithShape="1">
          <a:blip r:embed="rId4">
            <a:alphaModFix amt="54000"/>
          </a:blip>
          <a:srcRect t="50273"/>
          <a:stretch/>
        </p:blipFill>
        <p:spPr>
          <a:xfrm>
            <a:off x="7767906" y="0"/>
            <a:ext cx="3075900" cy="1529699"/>
          </a:xfrm>
          <a:prstGeom prst="rect">
            <a:avLst/>
          </a:prstGeom>
          <a:noFill/>
          <a:ln>
            <a:noFill/>
          </a:ln>
        </p:spPr>
      </p:pic>
      <p:pic>
        <p:nvPicPr>
          <p:cNvPr id="644" name="Shape 644"/>
          <p:cNvPicPr preferRelativeResize="0"/>
          <p:nvPr/>
        </p:nvPicPr>
        <p:blipFill rotWithShape="1">
          <a:blip r:embed="rId5">
            <a:alphaModFix amt="25000"/>
          </a:blip>
          <a:srcRect/>
          <a:stretch/>
        </p:blipFill>
        <p:spPr>
          <a:xfrm>
            <a:off x="8062436" y="4825942"/>
            <a:ext cx="1523699" cy="1523699"/>
          </a:xfrm>
          <a:prstGeom prst="rect">
            <a:avLst/>
          </a:prstGeom>
          <a:noFill/>
          <a:ln>
            <a:noFill/>
          </a:ln>
        </p:spPr>
      </p:pic>
      <p:sp>
        <p:nvSpPr>
          <p:cNvPr id="645" name="Shape 645"/>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6" name="Shape 646"/>
          <p:cNvSpPr txBox="1">
            <a:spLocks noGrp="1"/>
          </p:cNvSpPr>
          <p:nvPr>
            <p:ph type="body" idx="2"/>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7" name="Shape 647"/>
          <p:cNvSpPr txBox="1">
            <a:spLocks noGrp="1"/>
          </p:cNvSpPr>
          <p:nvPr>
            <p:ph type="ftr" idx="11"/>
          </p:nvPr>
        </p:nvSpPr>
        <p:spPr>
          <a:xfrm>
            <a:off x="333731" y="6270923"/>
            <a:ext cx="77499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grpSp>
        <p:nvGrpSpPr>
          <p:cNvPr id="648" name="Shape 648"/>
          <p:cNvGrpSpPr/>
          <p:nvPr/>
        </p:nvGrpSpPr>
        <p:grpSpPr>
          <a:xfrm>
            <a:off x="1" y="1151071"/>
            <a:ext cx="8115551" cy="5706929"/>
            <a:chOff x="-7683" y="1151066"/>
            <a:chExt cx="12196499" cy="5706929"/>
          </a:xfrm>
        </p:grpSpPr>
        <p:sp>
          <p:nvSpPr>
            <p:cNvPr id="649" name="Shape 649"/>
            <p:cNvSpPr/>
            <p:nvPr/>
          </p:nvSpPr>
          <p:spPr>
            <a:xfrm rot="10800000">
              <a:off x="-7683" y="4045796"/>
              <a:ext cx="12196499" cy="2812199"/>
            </a:xfrm>
            <a:prstGeom prst="rect">
              <a:avLst/>
            </a:prstGeom>
            <a:gradFill>
              <a:gsLst>
                <a:gs pos="0">
                  <a:srgbClr val="00A1E0">
                    <a:alpha val="57647"/>
                  </a:srgbClr>
                </a:gs>
                <a:gs pos="38000">
                  <a:srgbClr val="19325C">
                    <a:alpha val="0"/>
                  </a:srgbClr>
                </a:gs>
                <a:gs pos="100000">
                  <a:srgbClr val="19325C">
                    <a:alpha val="0"/>
                  </a:srgbClr>
                </a:gs>
              </a:gsLst>
              <a:lin ang="5400012" scaled="0"/>
            </a:gradFill>
            <a:ln>
              <a:noFill/>
            </a:ln>
          </p:spPr>
          <p:txBody>
            <a:bodyPr lIns="91425" tIns="45700" rIns="91425" bIns="45700"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pic>
          <p:nvPicPr>
            <p:cNvPr id="650" name="Shape 650"/>
            <p:cNvPicPr preferRelativeResize="0"/>
            <p:nvPr/>
          </p:nvPicPr>
          <p:blipFill rotWithShape="1">
            <a:blip r:embed="rId6">
              <a:alphaModFix/>
            </a:blip>
            <a:srcRect l="10978" t="5552" r="40846" b="9543"/>
            <a:stretch/>
          </p:blipFill>
          <p:spPr>
            <a:xfrm>
              <a:off x="0" y="1151066"/>
              <a:ext cx="12169800" cy="5706900"/>
            </a:xfrm>
            <a:prstGeom prst="rect">
              <a:avLst/>
            </a:prstGeom>
            <a:noFill/>
            <a:ln>
              <a:noFill/>
            </a:ln>
          </p:spPr>
        </p:pic>
      </p:grpSp>
      <p:pic>
        <p:nvPicPr>
          <p:cNvPr id="651" name="Shape 651"/>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ustomer Segue Slide">
    <p:bg>
      <p:bgPr>
        <a:blipFill rotWithShape="1">
          <a:blip r:embed="rId2">
            <a:alphaModFix/>
          </a:blip>
          <a:stretch>
            <a:fillRect/>
          </a:stretch>
        </a:blipFill>
        <a:effectLst/>
      </p:bgPr>
    </p:bg>
    <p:spTree>
      <p:nvGrpSpPr>
        <p:cNvPr id="1" name="Shape 652"/>
        <p:cNvGrpSpPr/>
        <p:nvPr/>
      </p:nvGrpSpPr>
      <p:grpSpPr>
        <a:xfrm>
          <a:off x="0" y="0"/>
          <a:ext cx="0" cy="0"/>
          <a:chOff x="0" y="0"/>
          <a:chExt cx="0" cy="0"/>
        </a:xfrm>
      </p:grpSpPr>
      <p:sp>
        <p:nvSpPr>
          <p:cNvPr id="653" name="Shape 653"/>
          <p:cNvSpPr>
            <a:spLocks noGrp="1"/>
          </p:cNvSpPr>
          <p:nvPr>
            <p:ph type="pic" idx="2"/>
          </p:nvPr>
        </p:nvSpPr>
        <p:spPr>
          <a:xfrm>
            <a:off x="7954695" y="-18288"/>
            <a:ext cx="4234199" cy="6894599"/>
          </a:xfrm>
          <a:prstGeom prst="rect">
            <a:avLst/>
          </a:prstGeom>
          <a:solidFill>
            <a:srgbClr val="BFBFBF"/>
          </a:solidFill>
          <a:ln>
            <a:noFill/>
          </a:ln>
        </p:spPr>
      </p:sp>
      <p:sp>
        <p:nvSpPr>
          <p:cNvPr id="654" name="Shape 654"/>
          <p:cNvSpPr>
            <a:spLocks noGrp="1"/>
          </p:cNvSpPr>
          <p:nvPr>
            <p:ph type="pic" idx="3"/>
          </p:nvPr>
        </p:nvSpPr>
        <p:spPr>
          <a:xfrm>
            <a:off x="1621700" y="2391647"/>
            <a:ext cx="4427100" cy="20748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gue_slide">
    <p:bg>
      <p:bgPr>
        <a:blipFill rotWithShape="1">
          <a:blip r:embed="rId2">
            <a:alphaModFix/>
          </a:blip>
          <a:stretch>
            <a:fillRect/>
          </a:stretch>
        </a:blipFill>
        <a:effectLst/>
      </p:bgPr>
    </p:bg>
    <p:spTree>
      <p:nvGrpSpPr>
        <p:cNvPr id="1" name="Shape 655"/>
        <p:cNvGrpSpPr/>
        <p:nvPr/>
      </p:nvGrpSpPr>
      <p:grpSpPr>
        <a:xfrm>
          <a:off x="0" y="0"/>
          <a:ext cx="0" cy="0"/>
          <a:chOff x="0" y="0"/>
          <a:chExt cx="0" cy="0"/>
        </a:xfrm>
      </p:grpSpPr>
      <p:sp>
        <p:nvSpPr>
          <p:cNvPr id="656" name="Shape 656"/>
          <p:cNvSpPr txBox="1">
            <a:spLocks noGrp="1"/>
          </p:cNvSpPr>
          <p:nvPr>
            <p:ph type="ctrTitle"/>
          </p:nvPr>
        </p:nvSpPr>
        <p:spPr>
          <a:xfrm>
            <a:off x="360362" y="2095502"/>
            <a:ext cx="11482500" cy="26288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57" name="Shape 657"/>
          <p:cNvSpPr txBox="1">
            <a:spLocks noGrp="1"/>
          </p:cNvSpPr>
          <p:nvPr>
            <p:ph type="subTitle" idx="1"/>
          </p:nvPr>
        </p:nvSpPr>
        <p:spPr>
          <a:xfrm>
            <a:off x="360362" y="4876800"/>
            <a:ext cx="11482500" cy="1066799"/>
          </a:xfrm>
          <a:prstGeom prst="rect">
            <a:avLst/>
          </a:prstGeom>
          <a:noFill/>
          <a:ln>
            <a:noFill/>
          </a:ln>
        </p:spPr>
        <p:txBody>
          <a:bodyPr lIns="91425" tIns="91425" rIns="91425" bIns="91425" anchor="t" anchorCtr="0"/>
          <a:lstStyle>
            <a:lvl1pPr marL="0" marR="0" indent="0" algn="l" rtl="0">
              <a:lnSpc>
                <a:spcPct val="9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cxnSp>
        <p:nvCxnSpPr>
          <p:cNvPr id="658" name="Shape 658"/>
          <p:cNvCxnSpPr/>
          <p:nvPr/>
        </p:nvCxnSpPr>
        <p:spPr>
          <a:xfrm rot="10800000">
            <a:off x="343025" y="4800600"/>
            <a:ext cx="11845800" cy="0"/>
          </a:xfrm>
          <a:prstGeom prst="straightConnector1">
            <a:avLst/>
          </a:prstGeom>
          <a:noFill/>
          <a:ln w="12700" cap="flat" cmpd="sng">
            <a:solidFill>
              <a:schemeClr val="lt1"/>
            </a:solidFill>
            <a:prstDash val="solid"/>
            <a:round/>
            <a:headEnd type="none" w="med" len="med"/>
            <a:tailEnd type="none" w="med" len="med"/>
          </a:ln>
        </p:spPr>
      </p:cxnSp>
      <p:pic>
        <p:nvPicPr>
          <p:cNvPr id="659" name="Shape 659"/>
          <p:cNvPicPr preferRelativeResize="0"/>
          <p:nvPr/>
        </p:nvPicPr>
        <p:blipFill rotWithShape="1">
          <a:blip r:embed="rId3">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peaker_slide_A">
    <p:bg>
      <p:bgPr>
        <a:blipFill rotWithShape="1">
          <a:blip r:embed="rId2">
            <a:alphaModFix/>
          </a:blip>
          <a:stretch>
            <a:fillRect/>
          </a:stretch>
        </a:blipFill>
        <a:effectLst/>
      </p:bgPr>
    </p:bg>
    <p:spTree>
      <p:nvGrpSpPr>
        <p:cNvPr id="1" name="Shape 660"/>
        <p:cNvGrpSpPr/>
        <p:nvPr/>
      </p:nvGrpSpPr>
      <p:grpSpPr>
        <a:xfrm>
          <a:off x="0" y="0"/>
          <a:ext cx="0" cy="0"/>
          <a:chOff x="0" y="0"/>
          <a:chExt cx="0" cy="0"/>
        </a:xfrm>
      </p:grpSpPr>
      <p:sp>
        <p:nvSpPr>
          <p:cNvPr id="661" name="Shape 661"/>
          <p:cNvSpPr txBox="1">
            <a:spLocks noGrp="1"/>
          </p:cNvSpPr>
          <p:nvPr>
            <p:ph type="ctrTitle"/>
          </p:nvPr>
        </p:nvSpPr>
        <p:spPr>
          <a:xfrm>
            <a:off x="356616" y="573022"/>
            <a:ext cx="5843100" cy="26288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62" name="Shape 662"/>
          <p:cNvSpPr txBox="1">
            <a:spLocks noGrp="1"/>
          </p:cNvSpPr>
          <p:nvPr>
            <p:ph type="subTitle" idx="1"/>
          </p:nvPr>
        </p:nvSpPr>
        <p:spPr>
          <a:xfrm>
            <a:off x="356617" y="3354321"/>
            <a:ext cx="5831699" cy="1407900"/>
          </a:xfrm>
          <a:prstGeom prst="rect">
            <a:avLst/>
          </a:prstGeom>
          <a:noFill/>
          <a:ln>
            <a:noFill/>
          </a:ln>
        </p:spPr>
        <p:txBody>
          <a:bodyPr lIns="91425" tIns="91425" rIns="91425" bIns="91425" anchor="t" anchorCtr="0"/>
          <a:lstStyle>
            <a:lvl1pPr marL="0" marR="0" indent="0" algn="l" rtl="0">
              <a:lnSpc>
                <a:spcPct val="9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cxnSp>
        <p:nvCxnSpPr>
          <p:cNvPr id="663" name="Shape 663"/>
          <p:cNvCxnSpPr/>
          <p:nvPr/>
        </p:nvCxnSpPr>
        <p:spPr>
          <a:xfrm rot="10800000">
            <a:off x="-26891" y="3281344"/>
            <a:ext cx="6238200" cy="0"/>
          </a:xfrm>
          <a:prstGeom prst="straightConnector1">
            <a:avLst/>
          </a:prstGeom>
          <a:noFill/>
          <a:ln w="12700" cap="flat" cmpd="sng">
            <a:solidFill>
              <a:schemeClr val="lt1"/>
            </a:solidFill>
            <a:prstDash val="solid"/>
            <a:round/>
            <a:headEnd type="none" w="med" len="med"/>
            <a:tailEnd type="none" w="med" len="med"/>
          </a:ln>
        </p:spPr>
      </p:cxnSp>
      <p:pic>
        <p:nvPicPr>
          <p:cNvPr id="664" name="Shape 664"/>
          <p:cNvPicPr preferRelativeResize="0"/>
          <p:nvPr/>
        </p:nvPicPr>
        <p:blipFill rotWithShape="1">
          <a:blip r:embed="rId3">
            <a:alphaModFix/>
          </a:blip>
          <a:srcRect/>
          <a:stretch/>
        </p:blipFill>
        <p:spPr>
          <a:xfrm>
            <a:off x="6419123" y="2345933"/>
            <a:ext cx="5149200" cy="15911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peaker_slide_B">
    <p:bg>
      <p:bgPr>
        <a:blipFill rotWithShape="1">
          <a:blip r:embed="rId2">
            <a:alphaModFix/>
          </a:blip>
          <a:stretch>
            <a:fillRect/>
          </a:stretch>
        </a:blipFill>
        <a:effectLst/>
      </p:bgPr>
    </p:bg>
    <p:spTree>
      <p:nvGrpSpPr>
        <p:cNvPr id="1" name="Shape 665"/>
        <p:cNvGrpSpPr/>
        <p:nvPr/>
      </p:nvGrpSpPr>
      <p:grpSpPr>
        <a:xfrm>
          <a:off x="0" y="0"/>
          <a:ext cx="0" cy="0"/>
          <a:chOff x="0" y="0"/>
          <a:chExt cx="0" cy="0"/>
        </a:xfrm>
      </p:grpSpPr>
      <p:sp>
        <p:nvSpPr>
          <p:cNvPr id="666" name="Shape 666"/>
          <p:cNvSpPr txBox="1">
            <a:spLocks noGrp="1"/>
          </p:cNvSpPr>
          <p:nvPr>
            <p:ph type="ctrTitle"/>
          </p:nvPr>
        </p:nvSpPr>
        <p:spPr>
          <a:xfrm>
            <a:off x="2314574" y="2095734"/>
            <a:ext cx="9551399" cy="2628899"/>
          </a:xfrm>
          <a:prstGeom prst="rect">
            <a:avLst/>
          </a:prstGeom>
          <a:noFill/>
          <a:ln>
            <a:noFill/>
          </a:ln>
        </p:spPr>
        <p:txBody>
          <a:bodyPr lIns="91425" tIns="91425" rIns="91425" bIns="91425"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67" name="Shape 667"/>
          <p:cNvSpPr txBox="1">
            <a:spLocks noGrp="1"/>
          </p:cNvSpPr>
          <p:nvPr>
            <p:ph type="subTitle" idx="1"/>
          </p:nvPr>
        </p:nvSpPr>
        <p:spPr>
          <a:xfrm>
            <a:off x="2314574" y="4877037"/>
            <a:ext cx="9551399" cy="1407900"/>
          </a:xfrm>
          <a:prstGeom prst="rect">
            <a:avLst/>
          </a:prstGeom>
          <a:noFill/>
          <a:ln>
            <a:noFill/>
          </a:ln>
        </p:spPr>
        <p:txBody>
          <a:bodyPr lIns="91425" tIns="91425" rIns="91425" bIns="91425" anchor="t" anchorCtr="0"/>
          <a:lstStyle>
            <a:lvl1pPr marL="0" marR="0" indent="0" algn="l" rtl="0">
              <a:lnSpc>
                <a:spcPct val="90000"/>
              </a:lnSpc>
              <a:spcBef>
                <a:spcPts val="400"/>
              </a:spcBef>
              <a:spcAft>
                <a:spcPts val="600"/>
              </a:spcAft>
              <a:buClr>
                <a:srgbClr val="7F7F7F"/>
              </a:buClr>
              <a:buFont typeface="Arial"/>
              <a:buNone/>
              <a:defRPr/>
            </a:lvl1pPr>
            <a:lvl2pPr marL="456881" marR="0" indent="-12381" algn="ctr" rtl="0">
              <a:lnSpc>
                <a:spcPct val="90000"/>
              </a:lnSpc>
              <a:spcBef>
                <a:spcPts val="300"/>
              </a:spcBef>
              <a:spcAft>
                <a:spcPts val="600"/>
              </a:spcAft>
              <a:buClr>
                <a:srgbClr val="BFBFBF"/>
              </a:buClr>
              <a:buFont typeface="Arial"/>
              <a:buNone/>
              <a:defRPr/>
            </a:lvl2pPr>
            <a:lvl3pPr marL="913790" marR="0" indent="-12090" algn="ctr" rtl="0">
              <a:lnSpc>
                <a:spcPct val="90000"/>
              </a:lnSpc>
              <a:spcBef>
                <a:spcPts val="300"/>
              </a:spcBef>
              <a:spcAft>
                <a:spcPts val="600"/>
              </a:spcAft>
              <a:buClr>
                <a:srgbClr val="BFBFBF"/>
              </a:buClr>
              <a:buFont typeface="Arial"/>
              <a:buNone/>
              <a:defRPr/>
            </a:lvl3pPr>
            <a:lvl4pPr marL="1370683" marR="0" indent="-11783" algn="ctr" rtl="0">
              <a:lnSpc>
                <a:spcPct val="90000"/>
              </a:lnSpc>
              <a:spcBef>
                <a:spcPts val="300"/>
              </a:spcBef>
              <a:spcAft>
                <a:spcPts val="600"/>
              </a:spcAft>
              <a:buClr>
                <a:srgbClr val="7F7F7F"/>
              </a:buClr>
              <a:buFont typeface="Arial"/>
              <a:buNone/>
              <a:defRPr/>
            </a:lvl4pPr>
            <a:lvl5pPr marL="1827583" marR="0" indent="-11483" algn="ctr" rtl="0">
              <a:lnSpc>
                <a:spcPct val="90000"/>
              </a:lnSpc>
              <a:spcBef>
                <a:spcPts val="300"/>
              </a:spcBef>
              <a:spcAft>
                <a:spcPts val="600"/>
              </a:spcAft>
              <a:buClr>
                <a:srgbClr val="7F7F7F"/>
              </a:buClr>
              <a:buFont typeface="Arial"/>
              <a:buNone/>
              <a:defRPr/>
            </a:lvl5pPr>
            <a:lvl6pPr marL="2284464" marR="0" indent="-11164" algn="ctr" rtl="0">
              <a:spcBef>
                <a:spcPts val="400"/>
              </a:spcBef>
              <a:buClr>
                <a:srgbClr val="9A9A9A"/>
              </a:buClr>
              <a:buFont typeface="Arial"/>
              <a:buNone/>
              <a:defRPr/>
            </a:lvl6pPr>
            <a:lvl7pPr marL="2741370" marR="0" indent="-10869" algn="ctr" rtl="0">
              <a:spcBef>
                <a:spcPts val="400"/>
              </a:spcBef>
              <a:buClr>
                <a:srgbClr val="9A9A9A"/>
              </a:buClr>
              <a:buFont typeface="Arial"/>
              <a:buNone/>
              <a:defRPr/>
            </a:lvl7pPr>
            <a:lvl8pPr marL="3198267" marR="0" indent="-10567" algn="ctr" rtl="0">
              <a:spcBef>
                <a:spcPts val="400"/>
              </a:spcBef>
              <a:buClr>
                <a:srgbClr val="9A9A9A"/>
              </a:buClr>
              <a:buFont typeface="Arial"/>
              <a:buNone/>
              <a:defRPr/>
            </a:lvl8pPr>
            <a:lvl9pPr marL="3655168" marR="0" indent="-10267" algn="ctr" rtl="0">
              <a:spcBef>
                <a:spcPts val="400"/>
              </a:spcBef>
              <a:buClr>
                <a:srgbClr val="9A9A9A"/>
              </a:buClr>
              <a:buFont typeface="Arial"/>
              <a:buNone/>
              <a:defRPr/>
            </a:lvl9pPr>
          </a:lstStyle>
          <a:p>
            <a:endParaRPr/>
          </a:p>
        </p:txBody>
      </p:sp>
      <p:cxnSp>
        <p:nvCxnSpPr>
          <p:cNvPr id="668" name="Shape 668"/>
          <p:cNvCxnSpPr/>
          <p:nvPr/>
        </p:nvCxnSpPr>
        <p:spPr>
          <a:xfrm>
            <a:off x="2162175" y="3984998"/>
            <a:ext cx="0" cy="2873100"/>
          </a:xfrm>
          <a:prstGeom prst="straightConnector1">
            <a:avLst/>
          </a:prstGeom>
          <a:noFill/>
          <a:ln w="12700" cap="flat" cmpd="sng">
            <a:solidFill>
              <a:schemeClr val="lt1"/>
            </a:solidFill>
            <a:prstDash val="solid"/>
            <a:round/>
            <a:headEnd type="none" w="med" len="med"/>
            <a:tailEnd type="none" w="med" len="med"/>
          </a:ln>
        </p:spPr>
      </p:cxnSp>
      <p:sp>
        <p:nvSpPr>
          <p:cNvPr id="669" name="Shape 669"/>
          <p:cNvSpPr/>
          <p:nvPr/>
        </p:nvSpPr>
        <p:spPr>
          <a:xfrm rot="10800000">
            <a:off x="2170883" y="3985098"/>
            <a:ext cx="63899" cy="731399"/>
          </a:xfrm>
          <a:prstGeom prst="rect">
            <a:avLst/>
          </a:prstGeom>
          <a:solidFill>
            <a:schemeClr val="l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670" name="Shape 670"/>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71" name="Shape 671"/>
          <p:cNvPicPr preferRelativeResize="0"/>
          <p:nvPr/>
        </p:nvPicPr>
        <p:blipFill rotWithShape="1">
          <a:blip r:embed="rId3">
            <a:alphaModFix/>
          </a:blip>
          <a:srcRect l="35633" b="26324"/>
          <a:stretch/>
        </p:blipFill>
        <p:spPr>
          <a:xfrm>
            <a:off x="0" y="4979710"/>
            <a:ext cx="1640999" cy="1878300"/>
          </a:xfrm>
          <a:prstGeom prst="rect">
            <a:avLst/>
          </a:prstGeom>
          <a:noFill/>
          <a:ln>
            <a:noFill/>
          </a:ln>
        </p:spPr>
      </p:pic>
      <p:pic>
        <p:nvPicPr>
          <p:cNvPr id="672" name="Shape 672"/>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673" name="Shape 673"/>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74" name="Shape 674"/>
          <p:cNvPicPr preferRelativeResize="0"/>
          <p:nvPr/>
        </p:nvPicPr>
        <p:blipFill rotWithShape="1">
          <a:blip r:embed="rId5">
            <a:alphaModFix/>
          </a:blip>
          <a:srcRect r="57903"/>
          <a:stretch/>
        </p:blipFill>
        <p:spPr>
          <a:xfrm>
            <a:off x="11358421" y="851205"/>
            <a:ext cx="830400" cy="1972500"/>
          </a:xfrm>
          <a:prstGeom prst="rect">
            <a:avLst/>
          </a:prstGeom>
          <a:noFill/>
          <a:ln>
            <a:noFill/>
          </a:ln>
        </p:spPr>
      </p:pic>
      <p:sp>
        <p:nvSpPr>
          <p:cNvPr id="675" name="Shape 675"/>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76" name="Shape 676"/>
          <p:cNvPicPr preferRelativeResize="0"/>
          <p:nvPr/>
        </p:nvPicPr>
        <p:blipFill rotWithShape="1">
          <a:blip r:embed="rId3">
            <a:alphaModFix/>
          </a:blip>
          <a:srcRect l="67515"/>
          <a:stretch/>
        </p:blipFill>
        <p:spPr>
          <a:xfrm>
            <a:off x="0" y="4613260"/>
            <a:ext cx="828300" cy="25493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asic_dark_pattern">
    <p:bg>
      <p:bgPr>
        <a:blipFill rotWithShape="1">
          <a:blip r:embed="rId2">
            <a:alphaModFix/>
          </a:blip>
          <a:stretch>
            <a:fillRect/>
          </a:stretch>
        </a:blipFill>
        <a:effectLst/>
      </p:bgPr>
    </p:bg>
    <p:spTree>
      <p:nvGrpSpPr>
        <p:cNvPr id="1" name="Shape 677"/>
        <p:cNvGrpSpPr/>
        <p:nvPr/>
      </p:nvGrpSpPr>
      <p:grpSpPr>
        <a:xfrm>
          <a:off x="0" y="0"/>
          <a:ext cx="0" cy="0"/>
          <a:chOff x="0" y="0"/>
          <a:chExt cx="0" cy="0"/>
        </a:xfrm>
      </p:grpSpPr>
      <p:pic>
        <p:nvPicPr>
          <p:cNvPr id="678" name="Shape 678"/>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679" name="Shape 679"/>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680" name="Shape 680"/>
          <p:cNvGrpSpPr/>
          <p:nvPr/>
        </p:nvGrpSpPr>
        <p:grpSpPr>
          <a:xfrm>
            <a:off x="8687139" y="5026955"/>
            <a:ext cx="1104227" cy="965899"/>
            <a:chOff x="9356932" y="5612937"/>
            <a:chExt cx="434171" cy="379782"/>
          </a:xfrm>
        </p:grpSpPr>
        <p:sp>
          <p:nvSpPr>
            <p:cNvPr id="681" name="Shape 681"/>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682" name="Shape 682"/>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683" name="Shape 683"/>
          <p:cNvPicPr preferRelativeResize="0"/>
          <p:nvPr/>
        </p:nvPicPr>
        <p:blipFill rotWithShape="1">
          <a:blip r:embed="rId4">
            <a:alphaModFix/>
          </a:blip>
          <a:srcRect l="35633" b="26324"/>
          <a:stretch/>
        </p:blipFill>
        <p:spPr>
          <a:xfrm>
            <a:off x="0" y="4979710"/>
            <a:ext cx="1640999" cy="1878300"/>
          </a:xfrm>
          <a:prstGeom prst="rect">
            <a:avLst/>
          </a:prstGeom>
          <a:noFill/>
          <a:ln>
            <a:noFill/>
          </a:ln>
        </p:spPr>
      </p:pic>
      <p:sp>
        <p:nvSpPr>
          <p:cNvPr id="684" name="Shape 684"/>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5" name="Shape 685"/>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6" name="Shape 686"/>
          <p:cNvSpPr txBox="1">
            <a:spLocks noGrp="1"/>
          </p:cNvSpPr>
          <p:nvPr>
            <p:ph type="body" idx="2"/>
          </p:nvPr>
        </p:nvSpPr>
        <p:spPr>
          <a:xfrm>
            <a:off x="338329" y="1601744"/>
            <a:ext cx="11516999" cy="4528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7" name="Shape 687"/>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88" name="Shape 688"/>
          <p:cNvPicPr preferRelativeResize="0"/>
          <p:nvPr/>
        </p:nvPicPr>
        <p:blipFill rotWithShape="1">
          <a:blip r:embed="rId5">
            <a:alphaModFix/>
          </a:blip>
          <a:srcRect/>
          <a:stretch/>
        </p:blipFill>
        <p:spPr>
          <a:xfrm>
            <a:off x="101573" y="-100315"/>
            <a:ext cx="473400" cy="473400"/>
          </a:xfrm>
          <a:prstGeom prst="rect">
            <a:avLst/>
          </a:prstGeom>
          <a:noFill/>
          <a:ln>
            <a:noFill/>
          </a:ln>
        </p:spPr>
      </p:pic>
      <p:sp>
        <p:nvSpPr>
          <p:cNvPr id="689" name="Shape 689"/>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90" name="Shape 690"/>
          <p:cNvPicPr preferRelativeResize="0"/>
          <p:nvPr/>
        </p:nvPicPr>
        <p:blipFill rotWithShape="1">
          <a:blip r:embed="rId6">
            <a:alphaModFix/>
          </a:blip>
          <a:srcRect r="57903"/>
          <a:stretch/>
        </p:blipFill>
        <p:spPr>
          <a:xfrm>
            <a:off x="11358421" y="851205"/>
            <a:ext cx="830400" cy="1972500"/>
          </a:xfrm>
          <a:prstGeom prst="rect">
            <a:avLst/>
          </a:prstGeom>
          <a:noFill/>
          <a:ln>
            <a:noFill/>
          </a:ln>
        </p:spPr>
      </p:pic>
      <p:sp>
        <p:nvSpPr>
          <p:cNvPr id="691" name="Shape 691"/>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692" name="Shape 692"/>
          <p:cNvPicPr preferRelativeResize="0"/>
          <p:nvPr/>
        </p:nvPicPr>
        <p:blipFill rotWithShape="1">
          <a:blip r:embed="rId4">
            <a:alphaModFix/>
          </a:blip>
          <a:srcRect l="67515"/>
          <a:stretch/>
        </p:blipFill>
        <p:spPr>
          <a:xfrm>
            <a:off x="0" y="4613260"/>
            <a:ext cx="828300" cy="2549399"/>
          </a:xfrm>
          <a:prstGeom prst="rect">
            <a:avLst/>
          </a:prstGeom>
          <a:noFill/>
          <a:ln>
            <a:noFill/>
          </a:ln>
        </p:spPr>
      </p:pic>
      <p:pic>
        <p:nvPicPr>
          <p:cNvPr id="693" name="Shape 693"/>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asic 2">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algn="l" rtl="0">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 name="Shape 63"/>
          <p:cNvSpPr txBox="1">
            <a:spLocks noGrp="1"/>
          </p:cNvSpPr>
          <p:nvPr>
            <p:ph type="body" idx="1"/>
          </p:nvPr>
        </p:nvSpPr>
        <p:spPr>
          <a:xfrm>
            <a:off x="338328" y="1021079"/>
            <a:ext cx="11484864" cy="36933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 name="Shape 64"/>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asic_dark">
    <p:bg>
      <p:bgPr>
        <a:blipFill rotWithShape="1">
          <a:blip r:embed="rId2">
            <a:alphaModFix/>
          </a:blip>
          <a:stretch>
            <a:fillRect/>
          </a:stretch>
        </a:blipFill>
        <a:effectLst/>
      </p:bgPr>
    </p:bg>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6" name="Shape 696"/>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7" name="Shape 697"/>
          <p:cNvSpPr txBox="1">
            <a:spLocks noGrp="1"/>
          </p:cNvSpPr>
          <p:nvPr>
            <p:ph type="body" idx="2"/>
          </p:nvPr>
        </p:nvSpPr>
        <p:spPr>
          <a:xfrm>
            <a:off x="338329" y="1601725"/>
            <a:ext cx="11516999" cy="45519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8" name="Shape 698"/>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699" name="Shape 699"/>
          <p:cNvPicPr preferRelativeResize="0"/>
          <p:nvPr/>
        </p:nvPicPr>
        <p:blipFill rotWithShape="1">
          <a:blip r:embed="rId3">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asic_Sales_Cloud_Dark">
    <p:bg>
      <p:bgPr>
        <a:blipFill rotWithShape="1">
          <a:blip r:embed="rId2">
            <a:alphaModFix/>
          </a:blip>
          <a:stretch>
            <a:fillRect/>
          </a:stretch>
        </a:blipFill>
        <a:effectLst/>
      </p:bgPr>
    </p:bg>
    <p:spTree>
      <p:nvGrpSpPr>
        <p:cNvPr id="1" name="Shape 700"/>
        <p:cNvGrpSpPr/>
        <p:nvPr/>
      </p:nvGrpSpPr>
      <p:grpSpPr>
        <a:xfrm>
          <a:off x="0" y="0"/>
          <a:ext cx="0" cy="0"/>
          <a:chOff x="0" y="0"/>
          <a:chExt cx="0" cy="0"/>
        </a:xfrm>
      </p:grpSpPr>
      <p:pic>
        <p:nvPicPr>
          <p:cNvPr id="701" name="Shape 701"/>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702" name="Shape 702"/>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03" name="Shape 703"/>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704" name="Shape 704"/>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05" name="Shape 705"/>
          <p:cNvPicPr preferRelativeResize="0"/>
          <p:nvPr/>
        </p:nvPicPr>
        <p:blipFill rotWithShape="1">
          <a:blip r:embed="rId5">
            <a:alphaModFix/>
          </a:blip>
          <a:srcRect/>
          <a:stretch/>
        </p:blipFill>
        <p:spPr>
          <a:xfrm>
            <a:off x="11358420" y="851205"/>
            <a:ext cx="1972500" cy="1972500"/>
          </a:xfrm>
          <a:prstGeom prst="rect">
            <a:avLst/>
          </a:prstGeom>
          <a:noFill/>
          <a:ln>
            <a:noFill/>
          </a:ln>
        </p:spPr>
      </p:pic>
      <p:sp>
        <p:nvSpPr>
          <p:cNvPr id="706" name="Shape 706"/>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07" name="Shape 707"/>
          <p:cNvGrpSpPr/>
          <p:nvPr/>
        </p:nvGrpSpPr>
        <p:grpSpPr>
          <a:xfrm>
            <a:off x="8687139" y="5026955"/>
            <a:ext cx="1104227" cy="965899"/>
            <a:chOff x="9356932" y="5612937"/>
            <a:chExt cx="434171" cy="379782"/>
          </a:xfrm>
        </p:grpSpPr>
        <p:sp>
          <p:nvSpPr>
            <p:cNvPr id="708" name="Shape 708"/>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09" name="Shape 709"/>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10" name="Shape 710"/>
          <p:cNvPicPr preferRelativeResize="0"/>
          <p:nvPr/>
        </p:nvPicPr>
        <p:blipFill rotWithShape="1">
          <a:blip r:embed="rId6">
            <a:alphaModFix/>
          </a:blip>
          <a:srcRect/>
          <a:stretch/>
        </p:blipFill>
        <p:spPr>
          <a:xfrm>
            <a:off x="-908529" y="4979692"/>
            <a:ext cx="2549399" cy="2549399"/>
          </a:xfrm>
          <a:prstGeom prst="rect">
            <a:avLst/>
          </a:prstGeom>
          <a:noFill/>
          <a:ln>
            <a:noFill/>
          </a:ln>
        </p:spPr>
      </p:pic>
      <p:sp>
        <p:nvSpPr>
          <p:cNvPr id="711" name="Shape 71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2" name="Shape 712"/>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3" name="Shape 713"/>
          <p:cNvSpPr txBox="1">
            <a:spLocks noGrp="1"/>
          </p:cNvSpPr>
          <p:nvPr>
            <p:ph type="body" idx="2"/>
          </p:nvPr>
        </p:nvSpPr>
        <p:spPr>
          <a:xfrm>
            <a:off x="338329" y="1601726"/>
            <a:ext cx="11516999" cy="453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4" name="Shape 714"/>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15" name="Shape 715"/>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asic_Service Cloud_Dark">
    <p:bg>
      <p:bgPr>
        <a:blipFill rotWithShape="1">
          <a:blip r:embed="rId2">
            <a:alphaModFix/>
          </a:blip>
          <a:stretch>
            <a:fillRect/>
          </a:stretch>
        </a:blipFill>
        <a:effectLst/>
      </p:bgPr>
    </p:bg>
    <p:spTree>
      <p:nvGrpSpPr>
        <p:cNvPr id="1" name="Shape 716"/>
        <p:cNvGrpSpPr/>
        <p:nvPr/>
      </p:nvGrpSpPr>
      <p:grpSpPr>
        <a:xfrm>
          <a:off x="0" y="0"/>
          <a:ext cx="0" cy="0"/>
          <a:chOff x="0" y="0"/>
          <a:chExt cx="0" cy="0"/>
        </a:xfrm>
      </p:grpSpPr>
      <p:pic>
        <p:nvPicPr>
          <p:cNvPr id="717" name="Shape 717"/>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718" name="Shape 718"/>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19" name="Shape 719"/>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720" name="Shape 720"/>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21" name="Shape 721"/>
          <p:cNvPicPr preferRelativeResize="0"/>
          <p:nvPr/>
        </p:nvPicPr>
        <p:blipFill rotWithShape="1">
          <a:blip r:embed="rId5">
            <a:alphaModFix/>
          </a:blip>
          <a:srcRect/>
          <a:stretch/>
        </p:blipFill>
        <p:spPr>
          <a:xfrm>
            <a:off x="11358420" y="851205"/>
            <a:ext cx="1972500" cy="1972500"/>
          </a:xfrm>
          <a:prstGeom prst="rect">
            <a:avLst/>
          </a:prstGeom>
          <a:noFill/>
          <a:ln>
            <a:noFill/>
          </a:ln>
        </p:spPr>
      </p:pic>
      <p:sp>
        <p:nvSpPr>
          <p:cNvPr id="722" name="Shape 722"/>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23" name="Shape 723"/>
          <p:cNvGrpSpPr/>
          <p:nvPr/>
        </p:nvGrpSpPr>
        <p:grpSpPr>
          <a:xfrm>
            <a:off x="8687139" y="5026955"/>
            <a:ext cx="1104227" cy="965899"/>
            <a:chOff x="9356932" y="5612937"/>
            <a:chExt cx="434171" cy="379782"/>
          </a:xfrm>
        </p:grpSpPr>
        <p:sp>
          <p:nvSpPr>
            <p:cNvPr id="724" name="Shape 724"/>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25" name="Shape 725"/>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26" name="Shape 726"/>
          <p:cNvPicPr preferRelativeResize="0"/>
          <p:nvPr/>
        </p:nvPicPr>
        <p:blipFill rotWithShape="1">
          <a:blip r:embed="rId6">
            <a:alphaModFix/>
          </a:blip>
          <a:srcRect/>
          <a:stretch/>
        </p:blipFill>
        <p:spPr>
          <a:xfrm>
            <a:off x="-908529" y="4979692"/>
            <a:ext cx="2549399" cy="2549399"/>
          </a:xfrm>
          <a:prstGeom prst="rect">
            <a:avLst/>
          </a:prstGeom>
          <a:noFill/>
          <a:ln>
            <a:noFill/>
          </a:ln>
        </p:spPr>
      </p:pic>
      <p:sp>
        <p:nvSpPr>
          <p:cNvPr id="727" name="Shape 727"/>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8" name="Shape 728"/>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9" name="Shape 729"/>
          <p:cNvSpPr txBox="1">
            <a:spLocks noGrp="1"/>
          </p:cNvSpPr>
          <p:nvPr>
            <p:ph type="body" idx="2"/>
          </p:nvPr>
        </p:nvSpPr>
        <p:spPr>
          <a:xfrm>
            <a:off x="338329" y="1601725"/>
            <a:ext cx="11516999" cy="44675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0" name="Shape 730"/>
          <p:cNvSpPr txBox="1">
            <a:spLocks noGrp="1"/>
          </p:cNvSpPr>
          <p:nvPr>
            <p:ph type="ftr" idx="11"/>
          </p:nvPr>
        </p:nvSpPr>
        <p:spPr>
          <a:xfrm>
            <a:off x="333730" y="6270923"/>
            <a:ext cx="99066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31" name="Shape 731"/>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asic_Marketing Cloud_Dark">
    <p:bg>
      <p:bgPr>
        <a:solidFill>
          <a:schemeClr val="accent5"/>
        </a:solidFill>
        <a:effectLst/>
      </p:bgPr>
    </p:bg>
    <p:spTree>
      <p:nvGrpSpPr>
        <p:cNvPr id="1" name="Shape 732"/>
        <p:cNvGrpSpPr/>
        <p:nvPr/>
      </p:nvGrpSpPr>
      <p:grpSpPr>
        <a:xfrm>
          <a:off x="0" y="0"/>
          <a:ext cx="0" cy="0"/>
          <a:chOff x="0" y="0"/>
          <a:chExt cx="0" cy="0"/>
        </a:xfrm>
      </p:grpSpPr>
      <p:sp>
        <p:nvSpPr>
          <p:cNvPr id="733" name="Shape 733"/>
          <p:cNvSpPr/>
          <p:nvPr/>
        </p:nvSpPr>
        <p:spPr>
          <a:xfrm>
            <a:off x="0" y="0"/>
            <a:ext cx="12189000" cy="6858000"/>
          </a:xfrm>
          <a:prstGeom prst="rect">
            <a:avLst/>
          </a:prstGeom>
          <a:gradFill>
            <a:gsLst>
              <a:gs pos="0">
                <a:srgbClr val="9C5700"/>
              </a:gs>
              <a:gs pos="48000">
                <a:srgbClr val="F18700"/>
              </a:gs>
              <a:gs pos="100000">
                <a:srgbClr val="FFB557"/>
              </a:gs>
            </a:gsLst>
            <a:lin ang="2700006" scaled="0"/>
          </a:gra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pic>
        <p:nvPicPr>
          <p:cNvPr id="734" name="Shape 734"/>
          <p:cNvPicPr preferRelativeResize="0"/>
          <p:nvPr/>
        </p:nvPicPr>
        <p:blipFill rotWithShape="1">
          <a:blip r:embed="rId2">
            <a:alphaModFix/>
          </a:blip>
          <a:srcRect/>
          <a:stretch/>
        </p:blipFill>
        <p:spPr>
          <a:xfrm>
            <a:off x="7185017" y="3786264"/>
            <a:ext cx="2578199" cy="2634299"/>
          </a:xfrm>
          <a:prstGeom prst="rect">
            <a:avLst/>
          </a:prstGeom>
          <a:noFill/>
          <a:ln>
            <a:noFill/>
          </a:ln>
        </p:spPr>
      </p:pic>
      <p:sp>
        <p:nvSpPr>
          <p:cNvPr id="735" name="Shape 735"/>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36" name="Shape 736"/>
          <p:cNvPicPr preferRelativeResize="0"/>
          <p:nvPr/>
        </p:nvPicPr>
        <p:blipFill rotWithShape="1">
          <a:blip r:embed="rId3">
            <a:alphaModFix/>
          </a:blip>
          <a:srcRect/>
          <a:stretch/>
        </p:blipFill>
        <p:spPr>
          <a:xfrm>
            <a:off x="101573" y="-100315"/>
            <a:ext cx="473400" cy="473400"/>
          </a:xfrm>
          <a:prstGeom prst="rect">
            <a:avLst/>
          </a:prstGeom>
          <a:noFill/>
          <a:ln>
            <a:noFill/>
          </a:ln>
        </p:spPr>
      </p:pic>
      <p:sp>
        <p:nvSpPr>
          <p:cNvPr id="737" name="Shape 737"/>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38" name="Shape 738"/>
          <p:cNvPicPr preferRelativeResize="0"/>
          <p:nvPr/>
        </p:nvPicPr>
        <p:blipFill rotWithShape="1">
          <a:blip r:embed="rId4">
            <a:alphaModFix/>
          </a:blip>
          <a:srcRect/>
          <a:stretch/>
        </p:blipFill>
        <p:spPr>
          <a:xfrm>
            <a:off x="11358420" y="851205"/>
            <a:ext cx="1972500" cy="1972500"/>
          </a:xfrm>
          <a:prstGeom prst="rect">
            <a:avLst/>
          </a:prstGeom>
          <a:noFill/>
          <a:ln>
            <a:noFill/>
          </a:ln>
        </p:spPr>
      </p:pic>
      <p:sp>
        <p:nvSpPr>
          <p:cNvPr id="739" name="Shape 739"/>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40" name="Shape 740"/>
          <p:cNvGrpSpPr/>
          <p:nvPr/>
        </p:nvGrpSpPr>
        <p:grpSpPr>
          <a:xfrm>
            <a:off x="8687139" y="5026955"/>
            <a:ext cx="1104227" cy="965899"/>
            <a:chOff x="9356932" y="5612937"/>
            <a:chExt cx="434171" cy="379782"/>
          </a:xfrm>
        </p:grpSpPr>
        <p:sp>
          <p:nvSpPr>
            <p:cNvPr id="741" name="Shape 741"/>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42" name="Shape 742"/>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43" name="Shape 743"/>
          <p:cNvPicPr preferRelativeResize="0"/>
          <p:nvPr/>
        </p:nvPicPr>
        <p:blipFill rotWithShape="1">
          <a:blip r:embed="rId5">
            <a:alphaModFix/>
          </a:blip>
          <a:srcRect/>
          <a:stretch/>
        </p:blipFill>
        <p:spPr>
          <a:xfrm>
            <a:off x="-908529" y="4979692"/>
            <a:ext cx="2549399" cy="2549399"/>
          </a:xfrm>
          <a:prstGeom prst="rect">
            <a:avLst/>
          </a:prstGeom>
          <a:noFill/>
          <a:ln>
            <a:noFill/>
          </a:ln>
        </p:spPr>
      </p:pic>
      <p:sp>
        <p:nvSpPr>
          <p:cNvPr id="744" name="Shape 744"/>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5" name="Shape 745"/>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6" name="Shape 746"/>
          <p:cNvSpPr txBox="1">
            <a:spLocks noGrp="1"/>
          </p:cNvSpPr>
          <p:nvPr>
            <p:ph type="body" idx="2"/>
          </p:nvPr>
        </p:nvSpPr>
        <p:spPr>
          <a:xfrm>
            <a:off x="338329" y="1601728"/>
            <a:ext cx="11516999" cy="4480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7" name="Shape 747"/>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48" name="Shape 748"/>
          <p:cNvPicPr preferRelativeResize="0"/>
          <p:nvPr/>
        </p:nvPicPr>
        <p:blipFill rotWithShape="1">
          <a:blip r:embed="rId6">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asic_Community Cloud_Dark">
    <p:bg>
      <p:bgPr>
        <a:solidFill>
          <a:schemeClr val="accent6"/>
        </a:solidFill>
        <a:effectLst/>
      </p:bgPr>
    </p:bg>
    <p:spTree>
      <p:nvGrpSpPr>
        <p:cNvPr id="1" name="Shape 749"/>
        <p:cNvGrpSpPr/>
        <p:nvPr/>
      </p:nvGrpSpPr>
      <p:grpSpPr>
        <a:xfrm>
          <a:off x="0" y="0"/>
          <a:ext cx="0" cy="0"/>
          <a:chOff x="0" y="0"/>
          <a:chExt cx="0" cy="0"/>
        </a:xfrm>
      </p:grpSpPr>
      <p:sp>
        <p:nvSpPr>
          <p:cNvPr id="750" name="Shape 750"/>
          <p:cNvSpPr/>
          <p:nvPr/>
        </p:nvSpPr>
        <p:spPr>
          <a:xfrm>
            <a:off x="0" y="0"/>
            <a:ext cx="12189000" cy="6858000"/>
          </a:xfrm>
          <a:prstGeom prst="rect">
            <a:avLst/>
          </a:prstGeom>
          <a:gradFill>
            <a:gsLst>
              <a:gs pos="0">
                <a:srgbClr val="F4DA40"/>
              </a:gs>
              <a:gs pos="100000">
                <a:schemeClr val="accent6"/>
              </a:gs>
            </a:gsLst>
            <a:lin ang="13500032" scaled="0"/>
          </a:gra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pic>
        <p:nvPicPr>
          <p:cNvPr id="751" name="Shape 751"/>
          <p:cNvPicPr preferRelativeResize="0"/>
          <p:nvPr/>
        </p:nvPicPr>
        <p:blipFill rotWithShape="1">
          <a:blip r:embed="rId2">
            <a:alphaModFix/>
          </a:blip>
          <a:srcRect/>
          <a:stretch/>
        </p:blipFill>
        <p:spPr>
          <a:xfrm>
            <a:off x="7185017" y="3786264"/>
            <a:ext cx="2578199" cy="2634299"/>
          </a:xfrm>
          <a:prstGeom prst="rect">
            <a:avLst/>
          </a:prstGeom>
          <a:noFill/>
          <a:ln>
            <a:noFill/>
          </a:ln>
        </p:spPr>
      </p:pic>
      <p:sp>
        <p:nvSpPr>
          <p:cNvPr id="752" name="Shape 752"/>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53" name="Shape 753"/>
          <p:cNvPicPr preferRelativeResize="0"/>
          <p:nvPr/>
        </p:nvPicPr>
        <p:blipFill rotWithShape="1">
          <a:blip r:embed="rId3">
            <a:alphaModFix/>
          </a:blip>
          <a:srcRect/>
          <a:stretch/>
        </p:blipFill>
        <p:spPr>
          <a:xfrm>
            <a:off x="101573" y="-100315"/>
            <a:ext cx="473400" cy="473400"/>
          </a:xfrm>
          <a:prstGeom prst="rect">
            <a:avLst/>
          </a:prstGeom>
          <a:noFill/>
          <a:ln>
            <a:noFill/>
          </a:ln>
        </p:spPr>
      </p:pic>
      <p:sp>
        <p:nvSpPr>
          <p:cNvPr id="754" name="Shape 754"/>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55" name="Shape 755"/>
          <p:cNvPicPr preferRelativeResize="0"/>
          <p:nvPr/>
        </p:nvPicPr>
        <p:blipFill rotWithShape="1">
          <a:blip r:embed="rId4">
            <a:alphaModFix/>
          </a:blip>
          <a:srcRect/>
          <a:stretch/>
        </p:blipFill>
        <p:spPr>
          <a:xfrm>
            <a:off x="11358420" y="851205"/>
            <a:ext cx="1972500" cy="1972500"/>
          </a:xfrm>
          <a:prstGeom prst="rect">
            <a:avLst/>
          </a:prstGeom>
          <a:noFill/>
          <a:ln>
            <a:noFill/>
          </a:ln>
        </p:spPr>
      </p:pic>
      <p:sp>
        <p:nvSpPr>
          <p:cNvPr id="756" name="Shape 756"/>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57" name="Shape 757"/>
          <p:cNvGrpSpPr/>
          <p:nvPr/>
        </p:nvGrpSpPr>
        <p:grpSpPr>
          <a:xfrm>
            <a:off x="8687139" y="5026955"/>
            <a:ext cx="1104227" cy="965899"/>
            <a:chOff x="9356932" y="5612937"/>
            <a:chExt cx="434171" cy="379782"/>
          </a:xfrm>
        </p:grpSpPr>
        <p:sp>
          <p:nvSpPr>
            <p:cNvPr id="758" name="Shape 758"/>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59" name="Shape 759"/>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60" name="Shape 760"/>
          <p:cNvPicPr preferRelativeResize="0"/>
          <p:nvPr/>
        </p:nvPicPr>
        <p:blipFill rotWithShape="1">
          <a:blip r:embed="rId5">
            <a:alphaModFix/>
          </a:blip>
          <a:srcRect/>
          <a:stretch/>
        </p:blipFill>
        <p:spPr>
          <a:xfrm>
            <a:off x="-908529" y="4979692"/>
            <a:ext cx="2549399" cy="2549399"/>
          </a:xfrm>
          <a:prstGeom prst="rect">
            <a:avLst/>
          </a:prstGeom>
          <a:noFill/>
          <a:ln>
            <a:noFill/>
          </a:ln>
        </p:spPr>
      </p:pic>
      <p:sp>
        <p:nvSpPr>
          <p:cNvPr id="761" name="Shape 761"/>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62" name="Shape 762"/>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63" name="Shape 763"/>
          <p:cNvSpPr txBox="1">
            <a:spLocks noGrp="1"/>
          </p:cNvSpPr>
          <p:nvPr>
            <p:ph type="body" idx="2"/>
          </p:nvPr>
        </p:nvSpPr>
        <p:spPr>
          <a:xfrm>
            <a:off x="338329" y="1601725"/>
            <a:ext cx="11516999" cy="44675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64" name="Shape 764"/>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65" name="Shape 765"/>
          <p:cNvPicPr preferRelativeResize="0"/>
          <p:nvPr/>
        </p:nvPicPr>
        <p:blipFill rotWithShape="1">
          <a:blip r:embed="rId6">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asic_Analytics Cloud_Dark">
    <p:bg>
      <p:bgPr>
        <a:blipFill rotWithShape="1">
          <a:blip r:embed="rId2">
            <a:alphaModFix/>
          </a:blip>
          <a:stretch>
            <a:fillRect/>
          </a:stretch>
        </a:blipFill>
        <a:effectLst/>
      </p:bgPr>
    </p:bg>
    <p:spTree>
      <p:nvGrpSpPr>
        <p:cNvPr id="1" name="Shape 766"/>
        <p:cNvGrpSpPr/>
        <p:nvPr/>
      </p:nvGrpSpPr>
      <p:grpSpPr>
        <a:xfrm>
          <a:off x="0" y="0"/>
          <a:ext cx="0" cy="0"/>
          <a:chOff x="0" y="0"/>
          <a:chExt cx="0" cy="0"/>
        </a:xfrm>
      </p:grpSpPr>
      <p:pic>
        <p:nvPicPr>
          <p:cNvPr id="767" name="Shape 767"/>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768" name="Shape 768"/>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69" name="Shape 769"/>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770" name="Shape 770"/>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71" name="Shape 771"/>
          <p:cNvPicPr preferRelativeResize="0"/>
          <p:nvPr/>
        </p:nvPicPr>
        <p:blipFill rotWithShape="1">
          <a:blip r:embed="rId5">
            <a:alphaModFix/>
          </a:blip>
          <a:srcRect/>
          <a:stretch/>
        </p:blipFill>
        <p:spPr>
          <a:xfrm>
            <a:off x="11358420" y="851205"/>
            <a:ext cx="1972500" cy="1972500"/>
          </a:xfrm>
          <a:prstGeom prst="rect">
            <a:avLst/>
          </a:prstGeom>
          <a:noFill/>
          <a:ln>
            <a:noFill/>
          </a:ln>
        </p:spPr>
      </p:pic>
      <p:sp>
        <p:nvSpPr>
          <p:cNvPr id="772" name="Shape 772"/>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73" name="Shape 773"/>
          <p:cNvGrpSpPr/>
          <p:nvPr/>
        </p:nvGrpSpPr>
        <p:grpSpPr>
          <a:xfrm>
            <a:off x="8687139" y="5026955"/>
            <a:ext cx="1104227" cy="965899"/>
            <a:chOff x="9356932" y="5612937"/>
            <a:chExt cx="434171" cy="379782"/>
          </a:xfrm>
        </p:grpSpPr>
        <p:sp>
          <p:nvSpPr>
            <p:cNvPr id="774" name="Shape 774"/>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75" name="Shape 775"/>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76" name="Shape 776"/>
          <p:cNvPicPr preferRelativeResize="0"/>
          <p:nvPr/>
        </p:nvPicPr>
        <p:blipFill rotWithShape="1">
          <a:blip r:embed="rId6">
            <a:alphaModFix/>
          </a:blip>
          <a:srcRect/>
          <a:stretch/>
        </p:blipFill>
        <p:spPr>
          <a:xfrm>
            <a:off x="-908529" y="4979692"/>
            <a:ext cx="2549399" cy="2549399"/>
          </a:xfrm>
          <a:prstGeom prst="rect">
            <a:avLst/>
          </a:prstGeom>
          <a:noFill/>
          <a:ln>
            <a:noFill/>
          </a:ln>
        </p:spPr>
      </p:pic>
      <p:sp>
        <p:nvSpPr>
          <p:cNvPr id="777" name="Shape 777"/>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8" name="Shape 778"/>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9" name="Shape 779"/>
          <p:cNvSpPr txBox="1">
            <a:spLocks noGrp="1"/>
          </p:cNvSpPr>
          <p:nvPr>
            <p:ph type="body" idx="2"/>
          </p:nvPr>
        </p:nvSpPr>
        <p:spPr>
          <a:xfrm>
            <a:off x="338329" y="1601728"/>
            <a:ext cx="11516999" cy="4480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80" name="Shape 780"/>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81" name="Shape 781"/>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asic_Platform Cloud_Dark">
    <p:bg>
      <p:bgPr>
        <a:blipFill rotWithShape="1">
          <a:blip r:embed="rId2">
            <a:alphaModFix/>
          </a:blip>
          <a:stretch>
            <a:fillRect/>
          </a:stretch>
        </a:blipFill>
        <a:effectLst/>
      </p:bgPr>
    </p:bg>
    <p:spTree>
      <p:nvGrpSpPr>
        <p:cNvPr id="1" name="Shape 782"/>
        <p:cNvGrpSpPr/>
        <p:nvPr/>
      </p:nvGrpSpPr>
      <p:grpSpPr>
        <a:xfrm>
          <a:off x="0" y="0"/>
          <a:ext cx="0" cy="0"/>
          <a:chOff x="0" y="0"/>
          <a:chExt cx="0" cy="0"/>
        </a:xfrm>
      </p:grpSpPr>
      <p:pic>
        <p:nvPicPr>
          <p:cNvPr id="783" name="Shape 783"/>
          <p:cNvPicPr preferRelativeResize="0"/>
          <p:nvPr/>
        </p:nvPicPr>
        <p:blipFill rotWithShape="1">
          <a:blip r:embed="rId3">
            <a:alphaModFix/>
          </a:blip>
          <a:srcRect/>
          <a:stretch/>
        </p:blipFill>
        <p:spPr>
          <a:xfrm>
            <a:off x="7185017" y="3786264"/>
            <a:ext cx="2578199" cy="2634299"/>
          </a:xfrm>
          <a:prstGeom prst="rect">
            <a:avLst/>
          </a:prstGeom>
          <a:noFill/>
          <a:ln>
            <a:noFill/>
          </a:ln>
        </p:spPr>
      </p:pic>
      <p:sp>
        <p:nvSpPr>
          <p:cNvPr id="784" name="Shape 784"/>
          <p:cNvSpPr/>
          <p:nvPr/>
        </p:nvSpPr>
        <p:spPr>
          <a:xfrm>
            <a:off x="571541" y="4693360"/>
            <a:ext cx="1006799" cy="1006799"/>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85" name="Shape 785"/>
          <p:cNvPicPr preferRelativeResize="0"/>
          <p:nvPr/>
        </p:nvPicPr>
        <p:blipFill rotWithShape="1">
          <a:blip r:embed="rId4">
            <a:alphaModFix/>
          </a:blip>
          <a:srcRect/>
          <a:stretch/>
        </p:blipFill>
        <p:spPr>
          <a:xfrm>
            <a:off x="101573" y="-100315"/>
            <a:ext cx="473400" cy="473400"/>
          </a:xfrm>
          <a:prstGeom prst="rect">
            <a:avLst/>
          </a:prstGeom>
          <a:noFill/>
          <a:ln>
            <a:noFill/>
          </a:ln>
        </p:spPr>
      </p:pic>
      <p:sp>
        <p:nvSpPr>
          <p:cNvPr id="786" name="Shape 786"/>
          <p:cNvSpPr/>
          <p:nvPr/>
        </p:nvSpPr>
        <p:spPr>
          <a:xfrm>
            <a:off x="-985732" y="-162267"/>
            <a:ext cx="1286100" cy="12861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787" name="Shape 787"/>
          <p:cNvPicPr preferRelativeResize="0"/>
          <p:nvPr/>
        </p:nvPicPr>
        <p:blipFill rotWithShape="1">
          <a:blip r:embed="rId5">
            <a:alphaModFix/>
          </a:blip>
          <a:srcRect/>
          <a:stretch/>
        </p:blipFill>
        <p:spPr>
          <a:xfrm>
            <a:off x="11358420" y="851205"/>
            <a:ext cx="1972500" cy="1972500"/>
          </a:xfrm>
          <a:prstGeom prst="rect">
            <a:avLst/>
          </a:prstGeom>
          <a:noFill/>
          <a:ln>
            <a:noFill/>
          </a:ln>
        </p:spPr>
      </p:pic>
      <p:sp>
        <p:nvSpPr>
          <p:cNvPr id="788" name="Shape 788"/>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nvGrpSpPr>
          <p:cNvPr id="789" name="Shape 789"/>
          <p:cNvGrpSpPr/>
          <p:nvPr/>
        </p:nvGrpSpPr>
        <p:grpSpPr>
          <a:xfrm>
            <a:off x="8687139" y="5026955"/>
            <a:ext cx="1104227" cy="965899"/>
            <a:chOff x="9356932" y="5612937"/>
            <a:chExt cx="434171" cy="379782"/>
          </a:xfrm>
        </p:grpSpPr>
        <p:sp>
          <p:nvSpPr>
            <p:cNvPr id="790" name="Shape 790"/>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791" name="Shape 791"/>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pic>
        <p:nvPicPr>
          <p:cNvPr id="792" name="Shape 792"/>
          <p:cNvPicPr preferRelativeResize="0"/>
          <p:nvPr/>
        </p:nvPicPr>
        <p:blipFill rotWithShape="1">
          <a:blip r:embed="rId6">
            <a:alphaModFix/>
          </a:blip>
          <a:srcRect/>
          <a:stretch/>
        </p:blipFill>
        <p:spPr>
          <a:xfrm>
            <a:off x="-908529" y="4979692"/>
            <a:ext cx="2549399" cy="2549399"/>
          </a:xfrm>
          <a:prstGeom prst="rect">
            <a:avLst/>
          </a:prstGeom>
          <a:noFill/>
          <a:ln>
            <a:noFill/>
          </a:ln>
        </p:spPr>
      </p:pic>
      <p:sp>
        <p:nvSpPr>
          <p:cNvPr id="793" name="Shape 793"/>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4" name="Shape 794"/>
          <p:cNvSpPr txBox="1">
            <a:spLocks noGrp="1"/>
          </p:cNvSpPr>
          <p:nvPr>
            <p:ph type="body" idx="1"/>
          </p:nvPr>
        </p:nvSpPr>
        <p:spPr>
          <a:xfrm>
            <a:off x="338328" y="1021080"/>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5" name="Shape 795"/>
          <p:cNvSpPr txBox="1">
            <a:spLocks noGrp="1"/>
          </p:cNvSpPr>
          <p:nvPr>
            <p:ph type="body" idx="2"/>
          </p:nvPr>
        </p:nvSpPr>
        <p:spPr>
          <a:xfrm>
            <a:off x="338329" y="1601728"/>
            <a:ext cx="11516999" cy="4480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6" name="Shape 79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797" name="Shape 797"/>
          <p:cNvPicPr preferRelativeResize="0"/>
          <p:nvPr/>
        </p:nvPicPr>
        <p:blipFill rotWithShape="1">
          <a:blip r:embed="rId7">
            <a:alphaModFix/>
          </a:blip>
          <a:srcRect/>
          <a:stretch/>
        </p:blipFill>
        <p:spPr>
          <a:xfrm>
            <a:off x="10376421" y="6243551"/>
            <a:ext cx="1507199" cy="4659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hank You_slide">
    <p:bg>
      <p:bgPr>
        <a:blipFill rotWithShape="1">
          <a:blip r:embed="rId2">
            <a:alphaModFix/>
          </a:blip>
          <a:stretch>
            <a:fillRect/>
          </a:stretch>
        </a:blipFill>
        <a:effectLst/>
      </p:bgPr>
    </p:bg>
    <p:spTree>
      <p:nvGrpSpPr>
        <p:cNvPr id="1" name="Shape 798"/>
        <p:cNvGrpSpPr/>
        <p:nvPr/>
      </p:nvGrpSpPr>
      <p:grpSpPr>
        <a:xfrm>
          <a:off x="0" y="0"/>
          <a:ext cx="0" cy="0"/>
          <a:chOff x="0" y="0"/>
          <a:chExt cx="0" cy="0"/>
        </a:xfrm>
      </p:grpSpPr>
      <p:pic>
        <p:nvPicPr>
          <p:cNvPr id="799" name="Shape 799"/>
          <p:cNvPicPr preferRelativeResize="0"/>
          <p:nvPr/>
        </p:nvPicPr>
        <p:blipFill rotWithShape="1">
          <a:blip r:embed="rId3">
            <a:alphaModFix/>
          </a:blip>
          <a:srcRect/>
          <a:stretch/>
        </p:blipFill>
        <p:spPr>
          <a:xfrm>
            <a:off x="3082565" y="2274482"/>
            <a:ext cx="5567100" cy="1720200"/>
          </a:xfrm>
          <a:prstGeom prst="rect">
            <a:avLst/>
          </a:prstGeom>
          <a:noFill/>
          <a:ln>
            <a:noFill/>
          </a:ln>
        </p:spPr>
      </p:pic>
      <p:pic>
        <p:nvPicPr>
          <p:cNvPr id="800" name="Shape 800"/>
          <p:cNvPicPr preferRelativeResize="0"/>
          <p:nvPr/>
        </p:nvPicPr>
        <p:blipFill rotWithShape="1">
          <a:blip r:embed="rId4">
            <a:alphaModFix/>
          </a:blip>
          <a:srcRect/>
          <a:stretch/>
        </p:blipFill>
        <p:spPr>
          <a:xfrm>
            <a:off x="7185017" y="3786264"/>
            <a:ext cx="2578199" cy="2634299"/>
          </a:xfrm>
          <a:prstGeom prst="rect">
            <a:avLst/>
          </a:prstGeom>
          <a:noFill/>
          <a:ln>
            <a:noFill/>
          </a:ln>
        </p:spPr>
      </p:pic>
      <p:grpSp>
        <p:nvGrpSpPr>
          <p:cNvPr id="801" name="Shape 801"/>
          <p:cNvGrpSpPr/>
          <p:nvPr/>
        </p:nvGrpSpPr>
        <p:grpSpPr>
          <a:xfrm>
            <a:off x="8687139" y="5026955"/>
            <a:ext cx="1104227" cy="965899"/>
            <a:chOff x="9356932" y="5612937"/>
            <a:chExt cx="434171" cy="379782"/>
          </a:xfrm>
        </p:grpSpPr>
        <p:sp>
          <p:nvSpPr>
            <p:cNvPr id="802" name="Shape 802"/>
            <p:cNvSpPr/>
            <p:nvPr/>
          </p:nvSpPr>
          <p:spPr>
            <a:xfrm>
              <a:off x="9356932" y="5612937"/>
              <a:ext cx="338699" cy="338699"/>
            </a:xfrm>
            <a:prstGeom prst="ellipse">
              <a:avLst/>
            </a:prstGeom>
            <a:solidFill>
              <a:srgbClr val="FFFFFF">
                <a:alpha val="471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sp>
          <p:nvSpPr>
            <p:cNvPr id="803" name="Shape 803"/>
            <p:cNvSpPr/>
            <p:nvPr/>
          </p:nvSpPr>
          <p:spPr>
            <a:xfrm>
              <a:off x="9600003" y="5801619"/>
              <a:ext cx="191099" cy="191099"/>
            </a:xfrm>
            <a:prstGeom prst="ellipse">
              <a:avLst/>
            </a:prstGeom>
            <a:solidFill>
              <a:srgbClr val="FFFFFF">
                <a:alpha val="1960"/>
              </a:srgbClr>
            </a:solidFill>
            <a:ln>
              <a:noFill/>
            </a:ln>
          </p:spPr>
          <p:txBody>
            <a:bodyPr lIns="91425" tIns="45700" rIns="91425" bIns="45700"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grpSp>
      <p:sp>
        <p:nvSpPr>
          <p:cNvPr id="804" name="Shape 804"/>
          <p:cNvSpPr txBox="1"/>
          <p:nvPr/>
        </p:nvSpPr>
        <p:spPr>
          <a:xfrm>
            <a:off x="4631601" y="4184041"/>
            <a:ext cx="2578499" cy="646199"/>
          </a:xfrm>
          <a:prstGeom prst="rect">
            <a:avLst/>
          </a:prstGeom>
          <a:noFill/>
          <a:ln>
            <a:noFill/>
          </a:ln>
        </p:spPr>
        <p:txBody>
          <a:bodyPr lIns="91375" tIns="45675" rIns="91375" bIns="45675" anchor="t" anchorCtr="0">
            <a:noAutofit/>
          </a:bodyPr>
          <a:lstStyle/>
          <a:p>
            <a:pPr marL="0" marR="0" lvl="0" indent="0" algn="l" rtl="0">
              <a:spcBef>
                <a:spcPts val="0"/>
              </a:spcBef>
              <a:spcAft>
                <a:spcPts val="1000"/>
              </a:spcAft>
              <a:buSzPct val="25000"/>
              <a:buNone/>
            </a:pPr>
            <a:r>
              <a:rPr lang="en-US" sz="3600" b="1" i="0" u="none" strike="noStrike" cap="none" baseline="0">
                <a:solidFill>
                  <a:schemeClr val="lt1"/>
                </a:solidFill>
                <a:latin typeface="Arial"/>
                <a:ea typeface="Arial"/>
                <a:cs typeface="Arial"/>
                <a:sym typeface="Arial"/>
              </a:rPr>
              <a:t>Thank you</a:t>
            </a:r>
          </a:p>
        </p:txBody>
      </p:sp>
      <p:pic>
        <p:nvPicPr>
          <p:cNvPr id="805" name="Shape 805"/>
          <p:cNvPicPr preferRelativeResize="0"/>
          <p:nvPr/>
        </p:nvPicPr>
        <p:blipFill rotWithShape="1">
          <a:blip r:embed="rId5">
            <a:alphaModFix/>
          </a:blip>
          <a:srcRect/>
          <a:stretch/>
        </p:blipFill>
        <p:spPr>
          <a:xfrm>
            <a:off x="101573" y="-100315"/>
            <a:ext cx="473400" cy="473400"/>
          </a:xfrm>
          <a:prstGeom prst="rect">
            <a:avLst/>
          </a:prstGeom>
          <a:noFill/>
          <a:ln>
            <a:noFill/>
          </a:ln>
        </p:spPr>
      </p:pic>
      <p:sp>
        <p:nvSpPr>
          <p:cNvPr id="806" name="Shape 806"/>
          <p:cNvSpPr/>
          <p:nvPr/>
        </p:nvSpPr>
        <p:spPr>
          <a:xfrm>
            <a:off x="1" y="-61544"/>
            <a:ext cx="300228" cy="1084517"/>
          </a:xfrm>
          <a:custGeom>
            <a:avLst/>
            <a:gdLst/>
            <a:ahLst/>
            <a:cxnLst/>
            <a:rect l="0" t="0" r="0" b="0"/>
            <a:pathLst>
              <a:path w="300229" h="1084518" extrusionOk="0">
                <a:moveTo>
                  <a:pt x="0" y="0"/>
                </a:moveTo>
                <a:lnTo>
                  <a:pt x="16744" y="9088"/>
                </a:lnTo>
                <a:cubicBezTo>
                  <a:pt x="187779" y="124637"/>
                  <a:pt x="300229" y="320316"/>
                  <a:pt x="300229" y="542259"/>
                </a:cubicBezTo>
                <a:cubicBezTo>
                  <a:pt x="300229" y="764202"/>
                  <a:pt x="187779" y="959881"/>
                  <a:pt x="16744" y="1075430"/>
                </a:cubicBezTo>
                <a:lnTo>
                  <a:pt x="0" y="1084518"/>
                </a:lnTo>
                <a:close/>
              </a:path>
            </a:pathLst>
          </a:cu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807" name="Shape 807"/>
          <p:cNvPicPr preferRelativeResize="0"/>
          <p:nvPr/>
        </p:nvPicPr>
        <p:blipFill rotWithShape="1">
          <a:blip r:embed="rId6">
            <a:alphaModFix/>
          </a:blip>
          <a:srcRect r="57903"/>
          <a:stretch/>
        </p:blipFill>
        <p:spPr>
          <a:xfrm>
            <a:off x="11358421" y="851205"/>
            <a:ext cx="830400" cy="1972500"/>
          </a:xfrm>
          <a:prstGeom prst="rect">
            <a:avLst/>
          </a:prstGeom>
          <a:noFill/>
          <a:ln>
            <a:noFill/>
          </a:ln>
        </p:spPr>
      </p:pic>
      <p:sp>
        <p:nvSpPr>
          <p:cNvPr id="808" name="Shape 808"/>
          <p:cNvSpPr/>
          <p:nvPr/>
        </p:nvSpPr>
        <p:spPr>
          <a:xfrm>
            <a:off x="11358421" y="494291"/>
            <a:ext cx="830400" cy="830400"/>
          </a:xfrm>
          <a:prstGeom prst="ellipse">
            <a:avLst/>
          </a:prstGeom>
          <a:solidFill>
            <a:srgbClr val="FFFFFF">
              <a:alpha val="4710"/>
            </a:srgbClr>
          </a:solidFill>
          <a:ln>
            <a:noFill/>
          </a:ln>
        </p:spPr>
        <p:txBody>
          <a:bodyPr lIns="91375" tIns="45675" rIns="91375" bIns="45675" anchor="ctr" anchorCtr="0">
            <a:noAutofit/>
          </a:bodyPr>
          <a:lstStyle/>
          <a:p>
            <a:pPr marL="0" marR="0" lvl="0" indent="0" algn="ctr" rtl="0">
              <a:spcBef>
                <a:spcPts val="0"/>
              </a:spcBef>
              <a:buNone/>
            </a:pPr>
            <a:endParaRPr sz="1900" b="1" i="0" u="none" strike="noStrike" cap="none" baseline="0">
              <a:solidFill>
                <a:schemeClr val="lt1"/>
              </a:solidFill>
              <a:latin typeface="Arial"/>
              <a:ea typeface="Arial"/>
              <a:cs typeface="Arial"/>
              <a:sym typeface="Arial"/>
            </a:endParaRPr>
          </a:p>
        </p:txBody>
      </p:sp>
      <p:pic>
        <p:nvPicPr>
          <p:cNvPr id="809" name="Shape 809"/>
          <p:cNvPicPr preferRelativeResize="0"/>
          <p:nvPr/>
        </p:nvPicPr>
        <p:blipFill rotWithShape="1">
          <a:blip r:embed="rId7">
            <a:alphaModFix/>
          </a:blip>
          <a:srcRect l="67515"/>
          <a:stretch/>
        </p:blipFill>
        <p:spPr>
          <a:xfrm>
            <a:off x="0" y="4613260"/>
            <a:ext cx="828300" cy="254939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Drawing Guide Layout Slide">
    <p:spTree>
      <p:nvGrpSpPr>
        <p:cNvPr id="1" name="Shape 810"/>
        <p:cNvGrpSpPr/>
        <p:nvPr/>
      </p:nvGrpSpPr>
      <p:grpSpPr>
        <a:xfrm>
          <a:off x="0" y="0"/>
          <a:ext cx="0" cy="0"/>
          <a:chOff x="0" y="0"/>
          <a:chExt cx="0" cy="0"/>
        </a:xfrm>
      </p:grpSpPr>
      <p:sp>
        <p:nvSpPr>
          <p:cNvPr id="811" name="Shape 811"/>
          <p:cNvSpPr txBox="1">
            <a:spLocks noGrp="1"/>
          </p:cNvSpPr>
          <p:nvPr>
            <p:ph type="body" idx="1"/>
          </p:nvPr>
        </p:nvSpPr>
        <p:spPr>
          <a:xfrm>
            <a:off x="338329" y="1021080"/>
            <a:ext cx="11663100"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12" name="Shape 812"/>
          <p:cNvSpPr txBox="1"/>
          <p:nvPr/>
        </p:nvSpPr>
        <p:spPr>
          <a:xfrm>
            <a:off x="338348" y="90725"/>
            <a:ext cx="11515500" cy="908100"/>
          </a:xfrm>
          <a:prstGeom prst="rect">
            <a:avLst/>
          </a:prstGeom>
          <a:noFill/>
          <a:ln>
            <a:noFill/>
          </a:ln>
        </p:spPr>
        <p:txBody>
          <a:bodyPr lIns="0" tIns="0" rIns="0" bIns="0" anchor="b" anchorCtr="0">
            <a:noAutofit/>
          </a:bodyPr>
          <a:lstStyle/>
          <a:p>
            <a:pPr marL="0" marR="0" lvl="0" indent="0" algn="l" rtl="0">
              <a:lnSpc>
                <a:spcPct val="90000"/>
              </a:lnSpc>
              <a:spcBef>
                <a:spcPts val="0"/>
              </a:spcBef>
              <a:buClr>
                <a:schemeClr val="accent1"/>
              </a:buClr>
              <a:buSzPct val="25000"/>
              <a:buFont typeface="Arial"/>
              <a:buNone/>
            </a:pPr>
            <a:r>
              <a:rPr lang="en-US" sz="3200" b="0" i="0" u="none" strike="noStrike" cap="none" baseline="0">
                <a:solidFill>
                  <a:schemeClr val="accent1"/>
                </a:solidFill>
                <a:latin typeface="Arial"/>
                <a:ea typeface="Arial"/>
                <a:cs typeface="Arial"/>
                <a:sym typeface="Arial"/>
              </a:rPr>
              <a:t>Standard Drawing Guide Placement Layout Slide (Margins)</a:t>
            </a:r>
          </a:p>
        </p:txBody>
      </p:sp>
      <p:cxnSp>
        <p:nvCxnSpPr>
          <p:cNvPr id="813" name="Shape 813"/>
          <p:cNvCxnSpPr/>
          <p:nvPr/>
        </p:nvCxnSpPr>
        <p:spPr>
          <a:xfrm>
            <a:off x="336550" y="0"/>
            <a:ext cx="0" cy="6858000"/>
          </a:xfrm>
          <a:prstGeom prst="straightConnector1">
            <a:avLst/>
          </a:prstGeom>
          <a:noFill/>
          <a:ln w="19050" cap="flat" cmpd="sng">
            <a:solidFill>
              <a:srgbClr val="C00000"/>
            </a:solidFill>
            <a:prstDash val="solid"/>
            <a:round/>
            <a:headEnd type="none" w="med" len="med"/>
            <a:tailEnd type="none" w="med" len="med"/>
          </a:ln>
        </p:spPr>
      </p:cxnSp>
      <p:cxnSp>
        <p:nvCxnSpPr>
          <p:cNvPr id="814" name="Shape 814"/>
          <p:cNvCxnSpPr/>
          <p:nvPr/>
        </p:nvCxnSpPr>
        <p:spPr>
          <a:xfrm>
            <a:off x="11847253" y="-1586"/>
            <a:ext cx="0" cy="6858000"/>
          </a:xfrm>
          <a:prstGeom prst="straightConnector1">
            <a:avLst/>
          </a:prstGeom>
          <a:noFill/>
          <a:ln w="19050" cap="flat" cmpd="sng">
            <a:solidFill>
              <a:srgbClr val="C00000"/>
            </a:solidFill>
            <a:prstDash val="solid"/>
            <a:round/>
            <a:headEnd type="none" w="med" len="med"/>
            <a:tailEnd type="none" w="med" len="med"/>
          </a:ln>
        </p:spPr>
      </p:cxnSp>
      <p:cxnSp>
        <p:nvCxnSpPr>
          <p:cNvPr id="815" name="Shape 815"/>
          <p:cNvCxnSpPr/>
          <p:nvPr/>
        </p:nvCxnSpPr>
        <p:spPr>
          <a:xfrm rot="10800000">
            <a:off x="6094437" y="16748"/>
            <a:ext cx="0" cy="12189000"/>
          </a:xfrm>
          <a:prstGeom prst="straightConnector1">
            <a:avLst/>
          </a:prstGeom>
          <a:noFill/>
          <a:ln w="9525" cap="flat" cmpd="sng">
            <a:solidFill>
              <a:srgbClr val="C00000"/>
            </a:solidFill>
            <a:prstDash val="solid"/>
            <a:round/>
            <a:headEnd type="none" w="med" len="med"/>
            <a:tailEnd type="none" w="med" len="med"/>
          </a:ln>
        </p:spPr>
      </p:cxnSp>
      <p:cxnSp>
        <p:nvCxnSpPr>
          <p:cNvPr id="816" name="Shape 816"/>
          <p:cNvCxnSpPr/>
          <p:nvPr/>
        </p:nvCxnSpPr>
        <p:spPr>
          <a:xfrm rot="10800000">
            <a:off x="6094437" y="-4465644"/>
            <a:ext cx="0" cy="12189000"/>
          </a:xfrm>
          <a:prstGeom prst="straightConnector1">
            <a:avLst/>
          </a:prstGeom>
          <a:noFill/>
          <a:ln w="19050" cap="flat" cmpd="sng">
            <a:solidFill>
              <a:srgbClr val="C00000"/>
            </a:solidFill>
            <a:prstDash val="solid"/>
            <a:round/>
            <a:headEnd type="none" w="med" len="med"/>
            <a:tailEnd type="none" w="med" len="med"/>
          </a:ln>
        </p:spPr>
      </p:cxnSp>
      <p:cxnSp>
        <p:nvCxnSpPr>
          <p:cNvPr id="817" name="Shape 817"/>
          <p:cNvCxnSpPr/>
          <p:nvPr/>
        </p:nvCxnSpPr>
        <p:spPr>
          <a:xfrm rot="10800000">
            <a:off x="6094437" y="-5478468"/>
            <a:ext cx="0" cy="12189000"/>
          </a:xfrm>
          <a:prstGeom prst="straightConnector1">
            <a:avLst/>
          </a:prstGeom>
          <a:noFill/>
          <a:ln w="19050" cap="flat" cmpd="sng">
            <a:solidFill>
              <a:srgbClr val="C00000"/>
            </a:solidFill>
            <a:prstDash val="solid"/>
            <a:round/>
            <a:headEnd type="none" w="med" len="med"/>
            <a:tailEnd type="none" w="med" len="med"/>
          </a:ln>
        </p:spPr>
      </p:cxnSp>
      <p:sp>
        <p:nvSpPr>
          <p:cNvPr id="818" name="Shape 818"/>
          <p:cNvSpPr/>
          <p:nvPr/>
        </p:nvSpPr>
        <p:spPr>
          <a:xfrm>
            <a:off x="6534426" y="2112525"/>
            <a:ext cx="5365499" cy="3539400"/>
          </a:xfrm>
          <a:prstGeom prst="rect">
            <a:avLst/>
          </a:prstGeom>
          <a:noFill/>
          <a:ln>
            <a:noFill/>
          </a:ln>
        </p:spPr>
        <p:txBody>
          <a:bodyPr lIns="121800" tIns="60900" rIns="121800" bIns="60900" anchor="t" anchorCtr="0">
            <a:noAutofit/>
          </a:bodyPr>
          <a:lstStyle/>
          <a:p>
            <a:pPr marL="0" marR="0" lvl="0" indent="0" algn="l" rtl="0">
              <a:lnSpc>
                <a:spcPct val="100000"/>
              </a:lnSpc>
              <a:spcBef>
                <a:spcPts val="0"/>
              </a:spcBef>
              <a:spcAft>
                <a:spcPts val="0"/>
              </a:spcAft>
              <a:buClr>
                <a:srgbClr val="00A1E0"/>
              </a:buClr>
              <a:buSzPct val="25000"/>
              <a:buFont typeface="Arial"/>
              <a:buNone/>
            </a:pPr>
            <a:r>
              <a:rPr lang="en-US" sz="1600" b="1" i="0" u="none" strike="noStrike" cap="none" baseline="0">
                <a:solidFill>
                  <a:srgbClr val="00A1E0"/>
                </a:solidFill>
                <a:latin typeface="Arial"/>
                <a:ea typeface="Arial"/>
                <a:cs typeface="Arial"/>
                <a:sym typeface="Arial"/>
              </a:rPr>
              <a:t>Realigning Guides</a:t>
            </a:r>
          </a:p>
          <a:p>
            <a:pPr marL="0" marR="0" lvl="0" indent="0" algn="l" rtl="0">
              <a:spcBef>
                <a:spcPts val="800"/>
              </a:spcBef>
              <a:buSzPct val="25000"/>
              <a:buNone/>
            </a:pPr>
            <a:r>
              <a:rPr lang="en-US" sz="1200" b="0" i="0" u="none" strike="noStrike" cap="none" baseline="0">
                <a:solidFill>
                  <a:schemeClr val="accent2"/>
                </a:solidFill>
                <a:latin typeface="Arial"/>
                <a:ea typeface="Arial"/>
                <a:cs typeface="Arial"/>
                <a:sym typeface="Arial"/>
              </a:rPr>
              <a:t>Guides can can easily be bumped and moved accidentally.  </a:t>
            </a:r>
          </a:p>
          <a:p>
            <a:pPr marL="0" marR="0" lvl="0" indent="0" algn="l" rtl="0">
              <a:spcBef>
                <a:spcPts val="800"/>
              </a:spcBef>
              <a:buSzPct val="25000"/>
              <a:buNone/>
            </a:pPr>
            <a:r>
              <a:rPr lang="en-US" sz="1200" b="0" i="0" u="none" strike="noStrike" cap="none" baseline="0">
                <a:solidFill>
                  <a:schemeClr val="accent2"/>
                </a:solidFill>
                <a:latin typeface="Arial"/>
                <a:ea typeface="Arial"/>
                <a:cs typeface="Arial"/>
                <a:sym typeface="Arial"/>
              </a:rPr>
              <a:t>This slide layout show you how to reset your guides. </a:t>
            </a:r>
          </a:p>
          <a:p>
            <a:pPr marL="0" marR="0" lvl="0" indent="0" algn="l" rtl="0">
              <a:spcBef>
                <a:spcPts val="800"/>
              </a:spcBef>
              <a:buSzPct val="25000"/>
              <a:buNone/>
            </a:pPr>
            <a:r>
              <a:rPr lang="en-US" sz="1200" b="1" i="0" u="none" strike="noStrike" cap="none" baseline="0">
                <a:solidFill>
                  <a:schemeClr val="accent2"/>
                </a:solidFill>
                <a:latin typeface="Arial"/>
                <a:ea typeface="Arial"/>
                <a:cs typeface="Arial"/>
                <a:sym typeface="Arial"/>
              </a:rPr>
              <a:t>NOTE: </a:t>
            </a:r>
            <a:r>
              <a:rPr lang="en-US" sz="1200" b="0" i="0" u="none" strike="noStrike" cap="none" baseline="0">
                <a:solidFill>
                  <a:schemeClr val="accent2"/>
                </a:solidFill>
                <a:latin typeface="Arial"/>
                <a:ea typeface="Arial"/>
                <a:cs typeface="Arial"/>
                <a:sym typeface="Arial"/>
              </a:rPr>
              <a:t>When working on any older deck, be sure to check and ensure that the guides in your deck are set.</a:t>
            </a:r>
          </a:p>
          <a:p>
            <a:pPr marL="304543" marR="0" lvl="0" indent="-304543" algn="l" rtl="0">
              <a:spcBef>
                <a:spcPts val="800"/>
              </a:spcBef>
              <a:buClr>
                <a:schemeClr val="accent2"/>
              </a:buClr>
              <a:buSzPct val="100000"/>
              <a:buFont typeface="Arial"/>
              <a:buAutoNum type="arabicPeriod"/>
            </a:pPr>
            <a:r>
              <a:rPr lang="en-US" sz="1200" b="1" i="0" u="none" strike="noStrike" cap="none" baseline="0">
                <a:solidFill>
                  <a:schemeClr val="accent2"/>
                </a:solidFill>
                <a:latin typeface="Arial"/>
                <a:ea typeface="Arial"/>
                <a:cs typeface="Arial"/>
                <a:sym typeface="Arial"/>
              </a:rPr>
              <a:t>Turn on your guides </a:t>
            </a:r>
          </a:p>
          <a:p>
            <a:pPr marL="304543" marR="0" lvl="0" indent="-304543" algn="l" rtl="0">
              <a:spcBef>
                <a:spcPts val="800"/>
              </a:spcBef>
              <a:buClr>
                <a:schemeClr val="accent2"/>
              </a:buClr>
              <a:buSzPct val="100000"/>
              <a:buFont typeface="Arial"/>
              <a:buAutoNum type="arabicPeriod"/>
            </a:pPr>
            <a:r>
              <a:rPr lang="en-US" sz="1200" b="1" i="0" u="none" strike="noStrike" cap="none" baseline="0">
                <a:solidFill>
                  <a:schemeClr val="accent2"/>
                </a:solidFill>
                <a:latin typeface="Arial"/>
                <a:ea typeface="Arial"/>
                <a:cs typeface="Arial"/>
                <a:sym typeface="Arial"/>
              </a:rPr>
              <a:t>Insert a new slide the using the Guide Layout slide option.</a:t>
            </a:r>
          </a:p>
          <a:p>
            <a:pPr marL="304543" marR="0" lvl="0" indent="-304543" algn="l" rtl="0">
              <a:spcBef>
                <a:spcPts val="800"/>
              </a:spcBef>
              <a:buClr>
                <a:schemeClr val="accent2"/>
              </a:buClr>
              <a:buSzPct val="100000"/>
              <a:buFont typeface="Arial"/>
              <a:buAutoNum type="arabicPeriod"/>
            </a:pPr>
            <a:r>
              <a:rPr lang="en-US" sz="1200" b="1" i="0" u="none" strike="noStrike" cap="none" baseline="0">
                <a:solidFill>
                  <a:schemeClr val="accent2"/>
                </a:solidFill>
                <a:latin typeface="Arial"/>
                <a:ea typeface="Arial"/>
                <a:cs typeface="Arial"/>
                <a:sym typeface="Arial"/>
              </a:rPr>
              <a:t>Do your guides align with the orange lines in the new slide?  </a:t>
            </a:r>
            <a:r>
              <a:rPr lang="en-US" sz="1200" b="0" i="0" u="none" strike="noStrike" cap="none" baseline="0">
                <a:solidFill>
                  <a:schemeClr val="accent2"/>
                </a:solidFill>
                <a:latin typeface="Arial"/>
                <a:ea typeface="Arial"/>
                <a:cs typeface="Arial"/>
                <a:sym typeface="Arial"/>
              </a:rPr>
              <a:t>If yes, your guides are set, if not, proceed then realign each of the lines to line up with the lines shown on this page. </a:t>
            </a:r>
          </a:p>
          <a:p>
            <a:pPr marL="304543" marR="0" lvl="0" indent="-304543" algn="l" rtl="0">
              <a:spcBef>
                <a:spcPts val="800"/>
              </a:spcBef>
              <a:buClr>
                <a:schemeClr val="accent2"/>
              </a:buClr>
              <a:buSzPct val="100000"/>
              <a:buFont typeface="Arial"/>
              <a:buAutoNum type="arabicPeriod"/>
            </a:pPr>
            <a:r>
              <a:rPr lang="en-US" sz="1200" b="1" i="0" u="none" strike="noStrike" cap="none" baseline="0">
                <a:solidFill>
                  <a:schemeClr val="accent2"/>
                </a:solidFill>
                <a:latin typeface="Arial"/>
                <a:ea typeface="Arial"/>
                <a:cs typeface="Arial"/>
                <a:sym typeface="Arial"/>
              </a:rPr>
              <a:t>Once guides are reset, delete the Guide Layout Slide</a:t>
            </a:r>
          </a:p>
          <a:p>
            <a:pPr marL="0" marR="0" lvl="0" indent="0" algn="l" rtl="0">
              <a:spcBef>
                <a:spcPts val="800"/>
              </a:spcBef>
              <a:buNone/>
            </a:pPr>
            <a:endParaRPr sz="1300" b="0" i="0" u="none" strike="noStrike" cap="none" baseline="0">
              <a:solidFill>
                <a:schemeClr val="accent2"/>
              </a:solidFill>
              <a:latin typeface="Arial"/>
              <a:ea typeface="Arial"/>
              <a:cs typeface="Arial"/>
              <a:sym typeface="Arial"/>
            </a:endParaRPr>
          </a:p>
          <a:p>
            <a:pPr marL="0" marR="0" lvl="0" indent="0" algn="l" rtl="0">
              <a:spcBef>
                <a:spcPts val="800"/>
              </a:spcBef>
              <a:buNone/>
            </a:pPr>
            <a:endParaRPr sz="1300" b="0" i="0" u="none" strike="noStrike" cap="none" baseline="0">
              <a:solidFill>
                <a:schemeClr val="accent2"/>
              </a:solidFill>
              <a:latin typeface="Arial"/>
              <a:ea typeface="Arial"/>
              <a:cs typeface="Arial"/>
              <a:sym typeface="Arial"/>
            </a:endParaRPr>
          </a:p>
        </p:txBody>
      </p:sp>
      <p:sp>
        <p:nvSpPr>
          <p:cNvPr id="819" name="Shape 819"/>
          <p:cNvSpPr/>
          <p:nvPr/>
        </p:nvSpPr>
        <p:spPr>
          <a:xfrm rot="8100000" flipH="1">
            <a:off x="11395739" y="1682818"/>
            <a:ext cx="400929" cy="410687"/>
          </a:xfrm>
          <a:prstGeom prst="rightArrow">
            <a:avLst>
              <a:gd name="adj1" fmla="val 50000"/>
              <a:gd name="adj2" fmla="val 50000"/>
            </a:avLst>
          </a:prstGeom>
          <a:solidFill>
            <a:srgbClr val="CACDD0"/>
          </a:soli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820" name="Shape 820"/>
          <p:cNvSpPr/>
          <p:nvPr/>
        </p:nvSpPr>
        <p:spPr>
          <a:xfrm rot="-8100000">
            <a:off x="487115" y="1682818"/>
            <a:ext cx="400929" cy="410687"/>
          </a:xfrm>
          <a:prstGeom prst="rightArrow">
            <a:avLst>
              <a:gd name="adj1" fmla="val 50000"/>
              <a:gd name="adj2" fmla="val 50000"/>
            </a:avLst>
          </a:prstGeom>
          <a:solidFill>
            <a:srgbClr val="CACDD0"/>
          </a:soli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821" name="Shape 821"/>
          <p:cNvSpPr/>
          <p:nvPr/>
        </p:nvSpPr>
        <p:spPr>
          <a:xfrm rot="2700000">
            <a:off x="11395738" y="5694199"/>
            <a:ext cx="400929" cy="410687"/>
          </a:xfrm>
          <a:prstGeom prst="rightArrow">
            <a:avLst>
              <a:gd name="adj1" fmla="val 50000"/>
              <a:gd name="adj2" fmla="val 50000"/>
            </a:avLst>
          </a:prstGeom>
          <a:solidFill>
            <a:srgbClr val="CACDD0"/>
          </a:soli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822" name="Shape 822"/>
          <p:cNvSpPr/>
          <p:nvPr/>
        </p:nvSpPr>
        <p:spPr>
          <a:xfrm rot="-2700000" flipH="1">
            <a:off x="487118" y="5607122"/>
            <a:ext cx="400929" cy="410687"/>
          </a:xfrm>
          <a:prstGeom prst="rightArrow">
            <a:avLst>
              <a:gd name="adj1" fmla="val 50000"/>
              <a:gd name="adj2" fmla="val 50000"/>
            </a:avLst>
          </a:prstGeom>
          <a:solidFill>
            <a:srgbClr val="CACDD0"/>
          </a:solidFill>
          <a:ln>
            <a:noFill/>
          </a:ln>
        </p:spPr>
        <p:txBody>
          <a:bodyPr lIns="91375" tIns="45675" rIns="91375" bIns="45675" anchor="t"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823" name="Shape 823"/>
          <p:cNvSpPr txBox="1"/>
          <p:nvPr/>
        </p:nvSpPr>
        <p:spPr>
          <a:xfrm>
            <a:off x="506414" y="2112526"/>
            <a:ext cx="5716500" cy="3526200"/>
          </a:xfrm>
          <a:prstGeom prst="rect">
            <a:avLst/>
          </a:prstGeom>
          <a:noFill/>
          <a:ln>
            <a:noFill/>
          </a:ln>
        </p:spPr>
        <p:txBody>
          <a:bodyPr lIns="121800" tIns="60900" rIns="121800" bIns="60900" anchor="t" anchorCtr="0">
            <a:noAutofit/>
          </a:bodyPr>
          <a:lstStyle/>
          <a:p>
            <a:pPr marL="0" marR="0" lvl="0" indent="0" algn="l" rtl="0">
              <a:spcBef>
                <a:spcPts val="0"/>
              </a:spcBef>
              <a:buClr>
                <a:schemeClr val="accent1"/>
              </a:buClr>
              <a:buSzPct val="25000"/>
              <a:buFont typeface="Arial"/>
              <a:buNone/>
            </a:pPr>
            <a:r>
              <a:rPr lang="en-US" sz="1600" b="1" i="0" u="none" strike="noStrike" cap="none" baseline="0">
                <a:solidFill>
                  <a:schemeClr val="accent1"/>
                </a:solidFill>
                <a:latin typeface="Arial"/>
                <a:ea typeface="Arial"/>
                <a:cs typeface="Arial"/>
                <a:sym typeface="Arial"/>
              </a:rPr>
              <a:t>What are Drawing Guides?  </a:t>
            </a:r>
          </a:p>
          <a:p>
            <a:pPr marL="0" marR="0" lvl="0" indent="0" algn="l" rtl="0">
              <a:spcBef>
                <a:spcPts val="800"/>
              </a:spcBef>
              <a:buClr>
                <a:schemeClr val="accent2"/>
              </a:buClr>
              <a:buSzPct val="25000"/>
              <a:buFont typeface="Arial"/>
              <a:buNone/>
            </a:pPr>
            <a:r>
              <a:rPr lang="en-US" sz="1200" b="0" i="0" u="none" strike="noStrike" cap="none" baseline="0">
                <a:solidFill>
                  <a:schemeClr val="accent2"/>
                </a:solidFill>
                <a:latin typeface="Arial"/>
                <a:ea typeface="Arial"/>
                <a:cs typeface="Arial"/>
                <a:sym typeface="Arial"/>
              </a:rPr>
              <a:t>Drawing guides are thin lines that that appear on all pages in the same spot, but don’t show up when you print or view deck in Show mode.  </a:t>
            </a:r>
          </a:p>
          <a:p>
            <a:pPr marL="0" marR="0" lvl="0" indent="0" algn="l" rtl="0">
              <a:spcBef>
                <a:spcPts val="800"/>
              </a:spcBef>
              <a:buClr>
                <a:schemeClr val="accent2"/>
              </a:buClr>
              <a:buSzPct val="25000"/>
              <a:buFont typeface="Arial"/>
              <a:buNone/>
            </a:pPr>
            <a:r>
              <a:rPr lang="en-US" sz="1200" b="0" i="0" u="none" strike="noStrike" cap="none" baseline="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marL="0" marR="0" lvl="0" indent="0" algn="l" rtl="0">
              <a:spcBef>
                <a:spcPts val="800"/>
              </a:spcBef>
              <a:buClr>
                <a:schemeClr val="accent2"/>
              </a:buClr>
              <a:buSzPct val="25000"/>
              <a:buFont typeface="Arial"/>
              <a:buNone/>
            </a:pPr>
            <a:r>
              <a:rPr lang="en-US" sz="1200" b="0" i="0" u="none" strike="noStrike" cap="none" baseline="0">
                <a:solidFill>
                  <a:schemeClr val="accent2"/>
                </a:solidFill>
                <a:latin typeface="Arial"/>
                <a:ea typeface="Arial"/>
                <a:cs typeface="Arial"/>
                <a:sym typeface="Arial"/>
              </a:rPr>
              <a:t>This template has pre-made guides that delineate where your workspace is.  </a:t>
            </a:r>
            <a:r>
              <a:rPr lang="en-US" sz="1200" b="1" i="0" u="none" strike="noStrike" cap="none" baseline="0">
                <a:solidFill>
                  <a:schemeClr val="accent2"/>
                </a:solidFill>
                <a:latin typeface="Arial"/>
                <a:ea typeface="Arial"/>
                <a:cs typeface="Arial"/>
                <a:sym typeface="Arial"/>
              </a:rPr>
              <a:t/>
            </a:r>
            <a:br>
              <a:rPr lang="en-US" sz="1200" b="1" i="0" u="none" strike="noStrike" cap="none" baseline="0">
                <a:solidFill>
                  <a:schemeClr val="accent2"/>
                </a:solidFill>
                <a:latin typeface="Arial"/>
                <a:ea typeface="Arial"/>
                <a:cs typeface="Arial"/>
                <a:sym typeface="Arial"/>
              </a:rPr>
            </a:br>
            <a:r>
              <a:rPr lang="en-US" sz="1200" b="1" i="0" u="none" strike="noStrike" cap="none" baseline="0">
                <a:solidFill>
                  <a:schemeClr val="accent1"/>
                </a:solidFill>
                <a:latin typeface="Arial"/>
                <a:ea typeface="Arial"/>
                <a:cs typeface="Arial"/>
                <a:sym typeface="Arial"/>
              </a:rPr>
              <a:t/>
            </a:r>
            <a:br>
              <a:rPr lang="en-US" sz="1200" b="1" i="0" u="none" strike="noStrike" cap="none" baseline="0">
                <a:solidFill>
                  <a:schemeClr val="accent1"/>
                </a:solidFill>
                <a:latin typeface="Arial"/>
                <a:ea typeface="Arial"/>
                <a:cs typeface="Arial"/>
                <a:sym typeface="Arial"/>
              </a:rPr>
            </a:br>
            <a:r>
              <a:rPr lang="en-US" sz="1600" b="1" i="0" u="none" strike="noStrike" cap="none" baseline="0">
                <a:solidFill>
                  <a:schemeClr val="accent1"/>
                </a:solidFill>
                <a:latin typeface="Arial"/>
                <a:ea typeface="Arial"/>
                <a:cs typeface="Arial"/>
                <a:sym typeface="Arial"/>
              </a:rPr>
              <a:t>How to Turn Guides On and Off</a:t>
            </a:r>
          </a:p>
          <a:p>
            <a:pPr marL="0" marR="0" lvl="0" indent="0" algn="l" rtl="0">
              <a:spcBef>
                <a:spcPts val="800"/>
              </a:spcBef>
              <a:buClr>
                <a:schemeClr val="accent3"/>
              </a:buClr>
              <a:buSzPct val="25000"/>
              <a:buFont typeface="Arial"/>
              <a:buNone/>
            </a:pPr>
            <a:r>
              <a:rPr lang="en-US" sz="1200" b="1" i="0" u="none" strike="noStrike" cap="none" baseline="0">
                <a:solidFill>
                  <a:schemeClr val="accent2"/>
                </a:solidFill>
                <a:latin typeface="Arial"/>
                <a:ea typeface="Arial"/>
                <a:cs typeface="Arial"/>
                <a:sym typeface="Arial"/>
              </a:rPr>
              <a:t>Windows: </a:t>
            </a:r>
            <a:r>
              <a:rPr lang="en-US" sz="1200" b="0" i="0" u="none" strike="noStrike" cap="none" baseline="0">
                <a:solidFill>
                  <a:schemeClr val="accent2"/>
                </a:solidFill>
                <a:latin typeface="Arial"/>
                <a:ea typeface="Arial"/>
                <a:cs typeface="Arial"/>
                <a:sym typeface="Arial"/>
              </a:rPr>
              <a:t>ALT + F9 or Right click in blue area off workspace &gt;Grids and Guides&gt;Display Drawing Guides on Screen</a:t>
            </a:r>
          </a:p>
          <a:p>
            <a:pPr marL="0" marR="0" lvl="0" indent="0" algn="l" rtl="0">
              <a:spcBef>
                <a:spcPts val="800"/>
              </a:spcBef>
              <a:buClr>
                <a:schemeClr val="accent3"/>
              </a:buClr>
              <a:buSzPct val="25000"/>
              <a:buFont typeface="Arial"/>
              <a:buNone/>
            </a:pPr>
            <a:r>
              <a:rPr lang="en-US" sz="1200" b="1" i="0" u="none" strike="noStrike" cap="none" baseline="0">
                <a:solidFill>
                  <a:schemeClr val="accent2"/>
                </a:solidFill>
                <a:latin typeface="Arial"/>
                <a:ea typeface="Arial"/>
                <a:cs typeface="Arial"/>
                <a:sym typeface="Arial"/>
              </a:rPr>
              <a:t>Mac 2011: </a:t>
            </a:r>
            <a:r>
              <a:rPr lang="en-US" sz="1200" b="0" i="0" u="none" strike="noStrike" cap="none" baseline="0">
                <a:solidFill>
                  <a:schemeClr val="accent2"/>
                </a:solidFill>
                <a:latin typeface="Arial"/>
                <a:ea typeface="Arial"/>
                <a:cs typeface="Arial"/>
                <a:sym typeface="Arial"/>
              </a:rPr>
              <a:t>Control + Option + Command + G or </a:t>
            </a:r>
            <a:br>
              <a:rPr lang="en-US" sz="1200" b="0" i="0" u="none" strike="noStrike" cap="none" baseline="0">
                <a:solidFill>
                  <a:schemeClr val="accent2"/>
                </a:solidFill>
                <a:latin typeface="Arial"/>
                <a:ea typeface="Arial"/>
                <a:cs typeface="Arial"/>
                <a:sym typeface="Arial"/>
              </a:rPr>
            </a:br>
            <a:r>
              <a:rPr lang="en-US" sz="1200" b="0" i="0" u="none" strike="noStrike" cap="none" baseline="0">
                <a:solidFill>
                  <a:schemeClr val="accent2"/>
                </a:solidFill>
                <a:latin typeface="Arial"/>
                <a:ea typeface="Arial"/>
                <a:cs typeface="Arial"/>
                <a:sym typeface="Arial"/>
              </a:rPr>
              <a:t>View&gt;Guides&gt;Static Guides</a:t>
            </a:r>
          </a:p>
          <a:p>
            <a:pPr marL="0" marR="0" lvl="0" indent="0" algn="l" rtl="0">
              <a:spcBef>
                <a:spcPts val="800"/>
              </a:spcBef>
              <a:buClr>
                <a:schemeClr val="accent3"/>
              </a:buClr>
              <a:buSzPct val="25000"/>
              <a:buFont typeface="Arial"/>
              <a:buNone/>
            </a:pPr>
            <a:r>
              <a:rPr lang="en-US" sz="1200" b="1" i="0" u="none" strike="noStrike" cap="none" baseline="0">
                <a:solidFill>
                  <a:schemeClr val="accent2"/>
                </a:solidFill>
                <a:latin typeface="Arial"/>
                <a:ea typeface="Arial"/>
                <a:cs typeface="Arial"/>
                <a:sym typeface="Arial"/>
              </a:rPr>
              <a:t>MAC 2008:   </a:t>
            </a:r>
            <a:r>
              <a:rPr lang="en-US" sz="1200" b="0" i="0" u="none" strike="noStrike" cap="none" baseline="0">
                <a:solidFill>
                  <a:schemeClr val="accent2"/>
                </a:solidFill>
                <a:latin typeface="Arial"/>
                <a:ea typeface="Arial"/>
                <a:cs typeface="Arial"/>
                <a:sym typeface="Arial"/>
              </a:rPr>
              <a:t>Command + G or View&gt;Guides&gt;Static Guides</a:t>
            </a:r>
          </a:p>
        </p:txBody>
      </p:sp>
      <p:sp>
        <p:nvSpPr>
          <p:cNvPr id="824" name="Shape 824"/>
          <p:cNvSpPr txBox="1"/>
          <p:nvPr/>
        </p:nvSpPr>
        <p:spPr>
          <a:xfrm>
            <a:off x="7200900" y="5430298"/>
            <a:ext cx="4070699" cy="554099"/>
          </a:xfrm>
          <a:prstGeom prst="rect">
            <a:avLst/>
          </a:prstGeom>
          <a:noFill/>
          <a:ln>
            <a:noFill/>
          </a:ln>
        </p:spPr>
        <p:txBody>
          <a:bodyPr lIns="91375" tIns="45675" rIns="91375" bIns="45675" anchor="t" anchorCtr="0">
            <a:noAutofit/>
          </a:bodyPr>
          <a:lstStyle/>
          <a:p>
            <a:pPr marL="0" marR="0" lvl="0" indent="0" algn="r" rtl="0">
              <a:spcBef>
                <a:spcPts val="0"/>
              </a:spcBef>
              <a:spcAft>
                <a:spcPts val="1000"/>
              </a:spcAft>
              <a:buSzPct val="25000"/>
              <a:buNone/>
            </a:pPr>
            <a:r>
              <a:rPr lang="en-US" sz="1500" b="0" i="0" u="none" strike="noStrike" cap="none" baseline="0">
                <a:solidFill>
                  <a:srgbClr val="0078A8"/>
                </a:solidFill>
                <a:latin typeface="Arial"/>
                <a:ea typeface="Arial"/>
                <a:cs typeface="Arial"/>
                <a:sym typeface="Arial"/>
              </a:rPr>
              <a:t>The left and right top and bottom corners only area you should work within on each slide. </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Basic">
    <p:spTree>
      <p:nvGrpSpPr>
        <p:cNvPr id="1" name="Shape 825"/>
        <p:cNvGrpSpPr/>
        <p:nvPr/>
      </p:nvGrpSpPr>
      <p:grpSpPr>
        <a:xfrm>
          <a:off x="0" y="0"/>
          <a:ext cx="0" cy="0"/>
          <a:chOff x="0" y="0"/>
          <a:chExt cx="0" cy="0"/>
        </a:xfrm>
      </p:grpSpPr>
      <p:sp>
        <p:nvSpPr>
          <p:cNvPr id="826" name="Shape 826"/>
          <p:cNvSpPr/>
          <p:nvPr/>
        </p:nvSpPr>
        <p:spPr>
          <a:xfrm rot="10800000">
            <a:off x="-7677" y="4045889"/>
            <a:ext cx="12196499" cy="2812199"/>
          </a:xfrm>
          <a:prstGeom prst="rect">
            <a:avLst/>
          </a:prstGeom>
          <a:gradFill>
            <a:gsLst>
              <a:gs pos="0">
                <a:srgbClr val="4279CE">
                  <a:alpha val="57647"/>
                </a:srgbClr>
              </a:gs>
              <a:gs pos="38000">
                <a:srgbClr val="19325C">
                  <a:alpha val="0"/>
                </a:srgbClr>
              </a:gs>
              <a:gs pos="100000">
                <a:srgbClr val="19325C">
                  <a:alpha val="0"/>
                </a:srgbClr>
              </a:gs>
            </a:gsLst>
            <a:lin ang="5400012" scaled="0"/>
          </a:gradFill>
          <a:ln>
            <a:noFill/>
          </a:ln>
        </p:spPr>
        <p:txBody>
          <a:bodyPr lIns="90250" tIns="45125" rIns="90250" bIns="45125"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pic>
        <p:nvPicPr>
          <p:cNvPr id="827" name="Shape 827"/>
          <p:cNvPicPr preferRelativeResize="0"/>
          <p:nvPr/>
        </p:nvPicPr>
        <p:blipFill rotWithShape="1">
          <a:blip r:embed="rId2">
            <a:alphaModFix/>
          </a:blip>
          <a:srcRect l="10980" t="5552" r="16207" b="9543"/>
          <a:stretch/>
        </p:blipFill>
        <p:spPr>
          <a:xfrm>
            <a:off x="-7655" y="1151140"/>
            <a:ext cx="12196499" cy="5706900"/>
          </a:xfrm>
          <a:prstGeom prst="rect">
            <a:avLst/>
          </a:prstGeom>
          <a:noFill/>
          <a:ln>
            <a:noFill/>
          </a:ln>
        </p:spPr>
      </p:pic>
      <p:sp>
        <p:nvSpPr>
          <p:cNvPr id="828" name="Shape 828"/>
          <p:cNvSpPr txBox="1">
            <a:spLocks noGrp="1"/>
          </p:cNvSpPr>
          <p:nvPr>
            <p:ph type="title"/>
          </p:nvPr>
        </p:nvSpPr>
        <p:spPr>
          <a:xfrm>
            <a:off x="357972" y="60219"/>
            <a:ext cx="11474699" cy="854399"/>
          </a:xfrm>
          <a:prstGeom prst="rect">
            <a:avLst/>
          </a:prstGeom>
          <a:noFill/>
          <a:ln>
            <a:noFill/>
          </a:ln>
        </p:spPr>
        <p:txBody>
          <a:bodyPr lIns="91425" tIns="91425" rIns="91425" bIns="91425" anchor="b" anchorCtr="0"/>
          <a:lstStyle>
            <a:lvl1pPr algn="l"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29" name="Shape 829"/>
          <p:cNvSpPr txBox="1">
            <a:spLocks noGrp="1"/>
          </p:cNvSpPr>
          <p:nvPr>
            <p:ph type="body" idx="1"/>
          </p:nvPr>
        </p:nvSpPr>
        <p:spPr>
          <a:xfrm>
            <a:off x="357934" y="1072612"/>
            <a:ext cx="11474699" cy="5113799"/>
          </a:xfrm>
          <a:prstGeom prst="rect">
            <a:avLst/>
          </a:prstGeom>
          <a:noFill/>
          <a:ln>
            <a:noFill/>
          </a:ln>
        </p:spPr>
        <p:txBody>
          <a:bodyPr lIns="91425" tIns="91425" rIns="91425" bIns="91425" anchor="t" anchorCtr="0"/>
          <a:lstStyle>
            <a:lvl1pPr rtl="0">
              <a:spcBef>
                <a:spcPts val="0"/>
              </a:spcBef>
              <a:defRPr/>
            </a:lvl1pPr>
            <a:lvl2pPr marL="451365" indent="-222765" rtl="0">
              <a:spcBef>
                <a:spcPts val="0"/>
              </a:spcBef>
              <a:defRPr/>
            </a:lvl2pPr>
            <a:lvl3pPr marL="622181" indent="-177681" rtl="0">
              <a:spcBef>
                <a:spcPts val="0"/>
              </a:spcBef>
              <a:defRPr/>
            </a:lvl3pPr>
            <a:lvl4pPr marL="793027" indent="-183427" rtl="0">
              <a:spcBef>
                <a:spcPts val="0"/>
              </a:spcBef>
              <a:defRPr/>
            </a:lvl4pPr>
            <a:lvl5pPr marL="963855" indent="-176455"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30" name="Shape 830"/>
          <p:cNvSpPr/>
          <p:nvPr/>
        </p:nvSpPr>
        <p:spPr>
          <a:xfrm rot="10800000" flipH="1">
            <a:off x="0" y="6798239"/>
            <a:ext cx="12188700" cy="71100"/>
          </a:xfrm>
          <a:prstGeom prst="rect">
            <a:avLst/>
          </a:prstGeom>
          <a:solidFill>
            <a:schemeClr val="dk2"/>
          </a:solidFill>
          <a:ln>
            <a:noFill/>
          </a:ln>
        </p:spPr>
        <p:txBody>
          <a:bodyPr lIns="90250" tIns="45125" rIns="90250" bIns="45125"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1" name="Shape 831"/>
          <p:cNvSpPr/>
          <p:nvPr/>
        </p:nvSpPr>
        <p:spPr>
          <a:xfrm rot="10800000" flipH="1">
            <a:off x="0" y="6798239"/>
            <a:ext cx="12188700" cy="71100"/>
          </a:xfrm>
          <a:prstGeom prst="rect">
            <a:avLst/>
          </a:prstGeom>
          <a:solidFill>
            <a:schemeClr val="dk2"/>
          </a:solidFill>
          <a:ln>
            <a:noFill/>
          </a:ln>
        </p:spPr>
        <p:txBody>
          <a:bodyPr lIns="89600" tIns="44800" rIns="89600" bIns="4480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pic>
        <p:nvPicPr>
          <p:cNvPr id="832" name="Shape 832"/>
          <p:cNvPicPr preferRelativeResize="0"/>
          <p:nvPr/>
        </p:nvPicPr>
        <p:blipFill rotWithShape="1">
          <a:blip r:embed="rId3">
            <a:alphaModFix/>
          </a:blip>
          <a:srcRect/>
          <a:stretch/>
        </p:blipFill>
        <p:spPr>
          <a:xfrm>
            <a:off x="10157357" y="5867403"/>
            <a:ext cx="1802399" cy="8942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3_column_titles">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38328" y="2480258"/>
            <a:ext cx="3755988" cy="311204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3" name="Shape 93"/>
          <p:cNvSpPr txBox="1">
            <a:spLocks noGrp="1"/>
          </p:cNvSpPr>
          <p:nvPr>
            <p:ph type="body" idx="2"/>
          </p:nvPr>
        </p:nvSpPr>
        <p:spPr>
          <a:xfrm>
            <a:off x="4201062" y="2480258"/>
            <a:ext cx="3735929" cy="311204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4" name="Shape 94"/>
          <p:cNvSpPr txBox="1">
            <a:spLocks noGrp="1"/>
          </p:cNvSpPr>
          <p:nvPr>
            <p:ph type="body" idx="3"/>
          </p:nvPr>
        </p:nvSpPr>
        <p:spPr>
          <a:xfrm>
            <a:off x="8081106" y="2480258"/>
            <a:ext cx="3766147" cy="311204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5" name="Shape 95"/>
          <p:cNvSpPr txBox="1">
            <a:spLocks noGrp="1"/>
          </p:cNvSpPr>
          <p:nvPr>
            <p:ph type="body" idx="4"/>
          </p:nvPr>
        </p:nvSpPr>
        <p:spPr>
          <a:xfrm>
            <a:off x="338328" y="1600200"/>
            <a:ext cx="3759260" cy="681292"/>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6" name="Shape 96"/>
          <p:cNvSpPr txBox="1">
            <a:spLocks noGrp="1"/>
          </p:cNvSpPr>
          <p:nvPr>
            <p:ph type="body" idx="5"/>
          </p:nvPr>
        </p:nvSpPr>
        <p:spPr>
          <a:xfrm>
            <a:off x="4220789" y="1600200"/>
            <a:ext cx="3731832" cy="681292"/>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7" name="Shape 97"/>
          <p:cNvSpPr txBox="1">
            <a:spLocks noGrp="1"/>
          </p:cNvSpPr>
          <p:nvPr>
            <p:ph type="body" idx="6"/>
          </p:nvPr>
        </p:nvSpPr>
        <p:spPr>
          <a:xfrm>
            <a:off x="8104050" y="1600200"/>
            <a:ext cx="3749811" cy="681292"/>
          </a:xfrm>
          <a:prstGeom prst="rect">
            <a:avLst/>
          </a:prstGeom>
          <a:solidFill>
            <a:schemeClr val="accent1"/>
          </a:solidFill>
          <a:ln>
            <a:noFill/>
          </a:ln>
        </p:spPr>
        <p:txBody>
          <a:bodyPr lIns="91425" tIns="91425" rIns="91425" bIns="91425" anchor="ctr" anchorCtr="0"/>
          <a:lstStyle>
            <a:lvl1pPr marL="0" indent="0" algn="ctr" rtl="0">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8" name="Shape 98"/>
          <p:cNvSpPr txBox="1">
            <a:spLocks noGrp="1"/>
          </p:cNvSpPr>
          <p:nvPr>
            <p:ph type="body" idx="7"/>
          </p:nvPr>
        </p:nvSpPr>
        <p:spPr>
          <a:xfrm>
            <a:off x="8080049" y="5660496"/>
            <a:ext cx="3770415" cy="225702"/>
          </a:xfrm>
          <a:prstGeom prst="rect">
            <a:avLst/>
          </a:prstGeom>
          <a:noFill/>
          <a:ln>
            <a:noFill/>
          </a:ln>
        </p:spPr>
        <p:txBody>
          <a:bodyPr lIns="91425" tIns="91425" rIns="91425" bIns="91425" anchor="t" anchorCtr="0"/>
          <a:lstStyle>
            <a:lvl1pPr marL="0" indent="0" rtl="0">
              <a:spcBef>
                <a:spcPts val="0"/>
              </a:spcBef>
              <a:buClr>
                <a:schemeClr val="lt2"/>
              </a:buClr>
              <a:buFont typeface="Noto Symbo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9" name="Shape 99"/>
          <p:cNvSpPr txBox="1">
            <a:spLocks noGrp="1"/>
          </p:cNvSpPr>
          <p:nvPr>
            <p:ph type="body" idx="8"/>
          </p:nvPr>
        </p:nvSpPr>
        <p:spPr>
          <a:xfrm>
            <a:off x="338328" y="5660496"/>
            <a:ext cx="3730752" cy="225702"/>
          </a:xfrm>
          <a:prstGeom prst="rect">
            <a:avLst/>
          </a:prstGeom>
          <a:noFill/>
          <a:ln>
            <a:noFill/>
          </a:ln>
        </p:spPr>
        <p:txBody>
          <a:bodyPr lIns="91425" tIns="91425" rIns="91425" bIns="91425" anchor="t" anchorCtr="0"/>
          <a:lstStyle>
            <a:lvl1pPr marL="0" indent="0" rtl="0">
              <a:spcBef>
                <a:spcPts val="0"/>
              </a:spcBef>
              <a:buClr>
                <a:srgbClr val="0079A8"/>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0" name="Shape 100"/>
          <p:cNvSpPr txBox="1">
            <a:spLocks noGrp="1"/>
          </p:cNvSpPr>
          <p:nvPr>
            <p:ph type="body" idx="9"/>
          </p:nvPr>
        </p:nvSpPr>
        <p:spPr>
          <a:xfrm>
            <a:off x="4221869" y="5660496"/>
            <a:ext cx="3730752" cy="225702"/>
          </a:xfrm>
          <a:prstGeom prst="rect">
            <a:avLst/>
          </a:prstGeom>
          <a:noFill/>
          <a:ln>
            <a:noFill/>
          </a:ln>
        </p:spPr>
        <p:txBody>
          <a:bodyPr lIns="91425" tIns="91425" rIns="91425" bIns="91425" anchor="t" anchorCtr="0"/>
          <a:lstStyle>
            <a:lvl1pPr marL="0" indent="0" rtl="0">
              <a:spcBef>
                <a:spcPts val="0"/>
              </a:spcBef>
              <a:buClr>
                <a:srgbClr val="0079A8"/>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1" name="Shape 101"/>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algn="l" rtl="0">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2" name="Shape 102"/>
          <p:cNvSpPr txBox="1">
            <a:spLocks noGrp="1"/>
          </p:cNvSpPr>
          <p:nvPr>
            <p:ph type="body" idx="13"/>
          </p:nvPr>
        </p:nvSpPr>
        <p:spPr>
          <a:xfrm>
            <a:off x="338328" y="1021079"/>
            <a:ext cx="11484864" cy="33855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3" name="Shape 103"/>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50_50_diagonal">
    <p:bg>
      <p:bgPr>
        <a:solidFill>
          <a:schemeClr val="dk2"/>
        </a:solidFill>
        <a:effectLst/>
      </p:bgPr>
    </p:bg>
    <p:spTree>
      <p:nvGrpSpPr>
        <p:cNvPr id="1" name="Shape 833"/>
        <p:cNvGrpSpPr/>
        <p:nvPr/>
      </p:nvGrpSpPr>
      <p:grpSpPr>
        <a:xfrm>
          <a:off x="0" y="0"/>
          <a:ext cx="0" cy="0"/>
          <a:chOff x="0" y="0"/>
          <a:chExt cx="0" cy="0"/>
        </a:xfrm>
      </p:grpSpPr>
      <p:pic>
        <p:nvPicPr>
          <p:cNvPr id="834" name="Shape 834"/>
          <p:cNvPicPr preferRelativeResize="0"/>
          <p:nvPr/>
        </p:nvPicPr>
        <p:blipFill rotWithShape="1">
          <a:blip r:embed="rId2">
            <a:alphaModFix/>
          </a:blip>
          <a:srcRect t="28274" r="28253"/>
          <a:stretch/>
        </p:blipFill>
        <p:spPr>
          <a:xfrm rot="10800000" flipH="1">
            <a:off x="0" y="0"/>
            <a:ext cx="12188700" cy="6858000"/>
          </a:xfrm>
          <a:prstGeom prst="rect">
            <a:avLst/>
          </a:prstGeom>
          <a:noFill/>
          <a:ln>
            <a:noFill/>
          </a:ln>
        </p:spPr>
      </p:pic>
      <p:sp>
        <p:nvSpPr>
          <p:cNvPr id="835" name="Shape 835"/>
          <p:cNvSpPr/>
          <p:nvPr/>
        </p:nvSpPr>
        <p:spPr>
          <a:xfrm>
            <a:off x="1342424" y="0"/>
            <a:ext cx="10846499" cy="6858000"/>
          </a:xfrm>
          <a:prstGeom prst="rect">
            <a:avLst/>
          </a:prstGeom>
          <a:blipFill rotWithShape="1">
            <a:blip r:embed="rId3">
              <a:alphaModFix amt="40000"/>
            </a:blip>
            <a:stretch>
              <a:fillRect/>
            </a:stretch>
          </a:blip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6" name="Shape 836"/>
          <p:cNvSpPr/>
          <p:nvPr/>
        </p:nvSpPr>
        <p:spPr>
          <a:xfrm>
            <a:off x="3" y="0"/>
            <a:ext cx="12188700" cy="6858000"/>
          </a:xfrm>
          <a:prstGeom prst="rect">
            <a:avLst/>
          </a:prstGeom>
          <a:gradFill>
            <a:gsLst>
              <a:gs pos="0">
                <a:srgbClr val="19325C">
                  <a:alpha val="0"/>
                </a:srgbClr>
              </a:gs>
              <a:gs pos="19000">
                <a:srgbClr val="19325C">
                  <a:alpha val="0"/>
                </a:srgbClr>
              </a:gs>
              <a:gs pos="100000">
                <a:schemeClr val="dk2"/>
              </a:gs>
            </a:gsLst>
            <a:lin ang="2700006" scaled="0"/>
          </a:grad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7" name="Shape 837"/>
          <p:cNvSpPr/>
          <p:nvPr/>
        </p:nvSpPr>
        <p:spPr>
          <a:xfrm>
            <a:off x="5" y="77"/>
            <a:ext cx="8825609" cy="6858510"/>
          </a:xfrm>
          <a:custGeom>
            <a:avLst/>
            <a:gdLst/>
            <a:ahLst/>
            <a:cxnLst/>
            <a:rect l="0" t="0" r="0" b="0"/>
            <a:pathLst>
              <a:path w="8652558" h="6858511" extrusionOk="0">
                <a:moveTo>
                  <a:pt x="0" y="511"/>
                </a:moveTo>
                <a:lnTo>
                  <a:pt x="8652558" y="0"/>
                </a:lnTo>
                <a:lnTo>
                  <a:pt x="7260548" y="6858511"/>
                </a:lnTo>
                <a:lnTo>
                  <a:pt x="0" y="6858511"/>
                </a:lnTo>
                <a:lnTo>
                  <a:pt x="0" y="511"/>
                </a:lnTo>
                <a:close/>
              </a:path>
            </a:pathLst>
          </a:custGeom>
          <a:solidFill>
            <a:schemeClr val="lt1"/>
          </a:solid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8" name="Shape 838"/>
          <p:cNvSpPr/>
          <p:nvPr/>
        </p:nvSpPr>
        <p:spPr>
          <a:xfrm rot="10800000">
            <a:off x="-7675" y="4045864"/>
            <a:ext cx="7988229" cy="2823638"/>
          </a:xfrm>
          <a:custGeom>
            <a:avLst/>
            <a:gdLst/>
            <a:ahLst/>
            <a:cxnLst/>
            <a:rect l="0" t="0" r="0" b="0"/>
            <a:pathLst>
              <a:path w="7988230" h="2823639" extrusionOk="0">
                <a:moveTo>
                  <a:pt x="571823" y="0"/>
                </a:moveTo>
                <a:lnTo>
                  <a:pt x="7988230" y="11430"/>
                </a:lnTo>
                <a:lnTo>
                  <a:pt x="7988230" y="2823639"/>
                </a:lnTo>
                <a:lnTo>
                  <a:pt x="0" y="2810102"/>
                </a:lnTo>
                <a:lnTo>
                  <a:pt x="571823" y="0"/>
                </a:lnTo>
                <a:close/>
              </a:path>
            </a:pathLst>
          </a:custGeom>
          <a:gradFill>
            <a:gsLst>
              <a:gs pos="0">
                <a:srgbClr val="4279CE">
                  <a:alpha val="57647"/>
                </a:srgbClr>
              </a:gs>
              <a:gs pos="38000">
                <a:srgbClr val="19325C">
                  <a:alpha val="0"/>
                </a:srgbClr>
              </a:gs>
              <a:gs pos="100000">
                <a:srgbClr val="19325C">
                  <a:alpha val="0"/>
                </a:srgbClr>
              </a:gs>
            </a:gsLst>
            <a:lin ang="5400012" scaled="0"/>
          </a:grad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39" name="Shape 839"/>
          <p:cNvSpPr/>
          <p:nvPr/>
        </p:nvSpPr>
        <p:spPr>
          <a:xfrm>
            <a:off x="5" y="77"/>
            <a:ext cx="8825609" cy="6858510"/>
          </a:xfrm>
          <a:custGeom>
            <a:avLst/>
            <a:gdLst/>
            <a:ahLst/>
            <a:cxnLst/>
            <a:rect l="0" t="0" r="0" b="0"/>
            <a:pathLst>
              <a:path w="8652558" h="6858511" extrusionOk="0">
                <a:moveTo>
                  <a:pt x="0" y="511"/>
                </a:moveTo>
                <a:lnTo>
                  <a:pt x="8652558" y="0"/>
                </a:lnTo>
                <a:lnTo>
                  <a:pt x="7264284" y="6858511"/>
                </a:lnTo>
                <a:lnTo>
                  <a:pt x="0" y="6858511"/>
                </a:lnTo>
                <a:lnTo>
                  <a:pt x="0" y="511"/>
                </a:lnTo>
                <a:close/>
              </a:path>
            </a:pathLst>
          </a:custGeom>
          <a:blipFill rotWithShape="1">
            <a:blip r:embed="rId4">
              <a:alphaModFix/>
            </a:blip>
            <a:stretch>
              <a:fillRect t="24249"/>
            </a:stretch>
          </a:blip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40" name="Shape 840"/>
          <p:cNvSpPr txBox="1">
            <a:spLocks noGrp="1"/>
          </p:cNvSpPr>
          <p:nvPr>
            <p:ph type="title"/>
          </p:nvPr>
        </p:nvSpPr>
        <p:spPr>
          <a:xfrm>
            <a:off x="357955" y="60215"/>
            <a:ext cx="11474699" cy="854399"/>
          </a:xfrm>
          <a:prstGeom prst="rect">
            <a:avLst/>
          </a:prstGeom>
          <a:noFill/>
          <a:ln>
            <a:noFill/>
          </a:ln>
        </p:spPr>
        <p:txBody>
          <a:bodyPr lIns="91425" tIns="91425" rIns="91425" bIns="91425" anchor="b" anchorCtr="0"/>
          <a:lstStyle>
            <a:lvl1pPr algn="l"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1" name="Shape 841"/>
          <p:cNvSpPr txBox="1">
            <a:spLocks noGrp="1"/>
          </p:cNvSpPr>
          <p:nvPr>
            <p:ph type="body" idx="1"/>
          </p:nvPr>
        </p:nvSpPr>
        <p:spPr>
          <a:xfrm>
            <a:off x="357934" y="997612"/>
            <a:ext cx="11474699" cy="630299"/>
          </a:xfrm>
          <a:prstGeom prst="rect">
            <a:avLst/>
          </a:prstGeom>
          <a:noFill/>
          <a:ln>
            <a:noFill/>
          </a:ln>
        </p:spPr>
        <p:txBody>
          <a:bodyPr lIns="91425" tIns="91425" rIns="91425" bIns="91425" anchor="t" anchorCtr="0"/>
          <a:lstStyle>
            <a:lvl1pPr marL="0" indent="0" rtl="0">
              <a:spcBef>
                <a:spcPts val="0"/>
              </a:spcBef>
              <a:buClr>
                <a:srgbClr val="92929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2" name="Shape 842"/>
          <p:cNvSpPr txBox="1">
            <a:spLocks noGrp="1"/>
          </p:cNvSpPr>
          <p:nvPr>
            <p:ph type="body" idx="2"/>
          </p:nvPr>
        </p:nvSpPr>
        <p:spPr>
          <a:xfrm>
            <a:off x="357934" y="1712272"/>
            <a:ext cx="11474699" cy="4474200"/>
          </a:xfrm>
          <a:prstGeom prst="rect">
            <a:avLst/>
          </a:prstGeom>
          <a:noFill/>
          <a:ln>
            <a:noFill/>
          </a:ln>
        </p:spPr>
        <p:txBody>
          <a:bodyPr lIns="91425" tIns="91425" rIns="91425" bIns="91425" anchor="t" anchorCtr="0"/>
          <a:lstStyle>
            <a:lvl1pPr rtl="0">
              <a:spcBef>
                <a:spcPts val="0"/>
              </a:spcBef>
              <a:defRPr/>
            </a:lvl1pPr>
            <a:lvl2pPr marL="451590" indent="-222990" rtl="0">
              <a:spcBef>
                <a:spcPts val="0"/>
              </a:spcBef>
              <a:defRPr/>
            </a:lvl2pPr>
            <a:lvl3pPr marL="622494" indent="-177994" rtl="0">
              <a:spcBef>
                <a:spcPts val="0"/>
              </a:spcBef>
              <a:defRPr/>
            </a:lvl3pPr>
            <a:lvl4pPr marL="793419" indent="-171119" rtl="0">
              <a:spcBef>
                <a:spcPts val="0"/>
              </a:spcBef>
              <a:defRPr/>
            </a:lvl4pPr>
            <a:lvl5pPr marL="964335" indent="-176935"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3" name="Shape 843"/>
          <p:cNvSpPr/>
          <p:nvPr/>
        </p:nvSpPr>
        <p:spPr>
          <a:xfrm rot="10800000" flipH="1">
            <a:off x="0" y="6798239"/>
            <a:ext cx="12188700" cy="71100"/>
          </a:xfrm>
          <a:prstGeom prst="rect">
            <a:avLst/>
          </a:prstGeom>
          <a:solidFill>
            <a:schemeClr val="dk2"/>
          </a:solidFill>
          <a:ln>
            <a:noFill/>
          </a:ln>
        </p:spPr>
        <p:txBody>
          <a:bodyPr lIns="90300" tIns="45150" rIns="90300" bIns="45150"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sp>
        <p:nvSpPr>
          <p:cNvPr id="844" name="Shape 844"/>
          <p:cNvSpPr/>
          <p:nvPr/>
        </p:nvSpPr>
        <p:spPr>
          <a:xfrm rot="10800000" flipH="1">
            <a:off x="0" y="6798239"/>
            <a:ext cx="12188700" cy="71100"/>
          </a:xfrm>
          <a:prstGeom prst="rect">
            <a:avLst/>
          </a:prstGeom>
          <a:solidFill>
            <a:schemeClr val="dk2"/>
          </a:solidFill>
          <a:ln>
            <a:noFill/>
          </a:ln>
        </p:spPr>
        <p:txBody>
          <a:bodyPr lIns="89650" tIns="44825" rIns="89650" bIns="44825" anchor="ctr" anchorCtr="0">
            <a:noAutofit/>
          </a:bodyPr>
          <a:lstStyle/>
          <a:p>
            <a:pPr marL="0" marR="0" lvl="0" indent="0" algn="ctr" rtl="0">
              <a:spcBef>
                <a:spcPts val="0"/>
              </a:spcBef>
              <a:spcAft>
                <a:spcPts val="0"/>
              </a:spcAft>
              <a:buNone/>
            </a:pPr>
            <a:endParaRPr sz="1900" b="0" i="0" u="none" strike="noStrike" cap="none" baseline="0">
              <a:solidFill>
                <a:srgbClr val="FFFFFF"/>
              </a:solidFill>
              <a:latin typeface="Arial"/>
              <a:ea typeface="Arial"/>
              <a:cs typeface="Arial"/>
              <a:sym typeface="Arial"/>
            </a:endParaRPr>
          </a:p>
        </p:txBody>
      </p:sp>
      <p:pic>
        <p:nvPicPr>
          <p:cNvPr id="845" name="Shape 845"/>
          <p:cNvPicPr preferRelativeResize="0"/>
          <p:nvPr/>
        </p:nvPicPr>
        <p:blipFill rotWithShape="1">
          <a:blip r:embed="rId5">
            <a:alphaModFix/>
          </a:blip>
          <a:srcRect/>
          <a:stretch/>
        </p:blipFill>
        <p:spPr>
          <a:xfrm>
            <a:off x="10157353" y="5867403"/>
            <a:ext cx="1802399" cy="89429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and Subtitle ">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Subtitle ">
    <p:bg>
      <p:bgPr>
        <a:solidFill>
          <a:schemeClr val="dk1"/>
        </a:solidFill>
        <a:effectLst/>
      </p:bgPr>
    </p:bg>
    <p:spTree>
      <p:nvGrpSpPr>
        <p:cNvPr id="1" name="Shape 927"/>
        <p:cNvGrpSpPr/>
        <p:nvPr/>
      </p:nvGrpSpPr>
      <p:grpSpPr>
        <a:xfrm>
          <a:off x="0" y="0"/>
          <a:ext cx="0" cy="0"/>
          <a:chOff x="0" y="0"/>
          <a:chExt cx="0" cy="0"/>
        </a:xfrm>
      </p:grpSpPr>
      <p:sp>
        <p:nvSpPr>
          <p:cNvPr id="928" name="Shape 92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ustomer Title">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6401521" y="1211993"/>
            <a:ext cx="5268300" cy="4561200"/>
          </a:xfrm>
          <a:prstGeom prst="rect">
            <a:avLst/>
          </a:prstGeom>
          <a:noFill/>
          <a:ln>
            <a:noFill/>
          </a:ln>
        </p:spPr>
        <p:txBody>
          <a:bodyPr lIns="45700" tIns="45700" rIns="45700" bIns="45700" anchor="ctr" anchorCtr="0"/>
          <a:lstStyle>
            <a:lvl1pPr rtl="0">
              <a:spcBef>
                <a:spcPts val="500"/>
              </a:spcBef>
              <a:defRPr/>
            </a:lvl1pPr>
            <a:lvl2pPr marL="0" indent="0" rtl="0">
              <a:spcBef>
                <a:spcPts val="500"/>
              </a:spcBef>
              <a:buClr>
                <a:srgbClr val="AAED98"/>
              </a:buClr>
              <a:buNone/>
              <a:defRPr/>
            </a:lvl2pPr>
            <a:lvl3pPr marL="0" indent="0" rtl="0">
              <a:spcBef>
                <a:spcPts val="500"/>
              </a:spcBef>
              <a:buClr>
                <a:srgbClr val="AAED98"/>
              </a:buClr>
              <a:buNone/>
              <a:defRPr/>
            </a:lvl3pPr>
            <a:lvl4pPr marL="0" indent="0" rtl="0">
              <a:spcBef>
                <a:spcPts val="500"/>
              </a:spcBef>
              <a:buClr>
                <a:srgbClr val="AAED98"/>
              </a:buClr>
              <a:buNone/>
              <a:defRPr/>
            </a:lvl4pPr>
            <a:lvl5pPr marL="0" indent="0" rtl="0">
              <a:spcBef>
                <a:spcPts val="500"/>
              </a:spcBef>
              <a:buClr>
                <a:srgbClr val="AAED98"/>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que">
    <p:spTree>
      <p:nvGrpSpPr>
        <p:cNvPr id="1" name="Shape 931"/>
        <p:cNvGrpSpPr/>
        <p:nvPr/>
      </p:nvGrpSpPr>
      <p:grpSpPr>
        <a:xfrm>
          <a:off x="0" y="0"/>
          <a:ext cx="0" cy="0"/>
          <a:chOff x="0" y="0"/>
          <a:chExt cx="0" cy="0"/>
        </a:xfrm>
      </p:grpSpPr>
      <p:sp>
        <p:nvSpPr>
          <p:cNvPr id="932" name="Shape 932"/>
          <p:cNvSpPr txBox="1">
            <a:spLocks noGrp="1"/>
          </p:cNvSpPr>
          <p:nvPr>
            <p:ph type="title"/>
          </p:nvPr>
        </p:nvSpPr>
        <p:spPr>
          <a:xfrm>
            <a:off x="514615" y="1561390"/>
            <a:ext cx="11096999" cy="23048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33" name="Shape 933"/>
          <p:cNvSpPr txBox="1">
            <a:spLocks noGrp="1"/>
          </p:cNvSpPr>
          <p:nvPr>
            <p:ph type="body" idx="1"/>
          </p:nvPr>
        </p:nvSpPr>
        <p:spPr>
          <a:xfrm>
            <a:off x="520963" y="3919497"/>
            <a:ext cx="11097599" cy="2304899"/>
          </a:xfrm>
          <a:prstGeom prst="rect">
            <a:avLst/>
          </a:prstGeom>
          <a:noFill/>
          <a:ln>
            <a:noFill/>
          </a:ln>
        </p:spPr>
        <p:txBody>
          <a:bodyPr lIns="45700" tIns="45700" rIns="45700" bIns="45700" anchor="t" anchorCtr="0"/>
          <a:lstStyle>
            <a:lvl1pPr rtl="0">
              <a:spcBef>
                <a:spcPts val="400"/>
              </a:spcBef>
              <a:defRPr/>
            </a:lvl1pPr>
            <a:lvl2pPr marL="0" indent="0" rtl="0">
              <a:spcBef>
                <a:spcPts val="400"/>
              </a:spcBef>
              <a:buClr>
                <a:srgbClr val="AAED98"/>
              </a:buClr>
              <a:buNone/>
              <a:defRPr/>
            </a:lvl2pPr>
            <a:lvl3pPr marL="0" indent="0" rtl="0">
              <a:spcBef>
                <a:spcPts val="400"/>
              </a:spcBef>
              <a:buClr>
                <a:srgbClr val="AAED98"/>
              </a:buClr>
              <a:buNone/>
              <a:defRPr/>
            </a:lvl3pPr>
            <a:lvl4pPr marL="0" indent="0" rtl="0">
              <a:spcBef>
                <a:spcPts val="400"/>
              </a:spcBef>
              <a:buClr>
                <a:srgbClr val="AAED98"/>
              </a:buClr>
              <a:buNone/>
              <a:defRPr/>
            </a:lvl4pPr>
            <a:lvl5pPr marL="0" indent="0" rtl="0">
              <a:spcBef>
                <a:spcPts val="400"/>
              </a:spcBef>
              <a:buClr>
                <a:srgbClr val="AAED98"/>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34" name="Shape 934"/>
          <p:cNvPicPr preferRelativeResize="0"/>
          <p:nvPr/>
        </p:nvPicPr>
        <p:blipFill rotWithShape="1">
          <a:blip r:embed="rId2">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Product Slide">
    <p:spTree>
      <p:nvGrpSpPr>
        <p:cNvPr id="1" name="Shape 935"/>
        <p:cNvGrpSpPr/>
        <p:nvPr/>
      </p:nvGrpSpPr>
      <p:grpSpPr>
        <a:xfrm>
          <a:off x="0" y="0"/>
          <a:ext cx="0" cy="0"/>
          <a:chOff x="0" y="0"/>
          <a:chExt cx="0" cy="0"/>
        </a:xfrm>
      </p:grpSpPr>
      <p:sp>
        <p:nvSpPr>
          <p:cNvPr id="936" name="Shape 936"/>
          <p:cNvSpPr/>
          <p:nvPr/>
        </p:nvSpPr>
        <p:spPr>
          <a:xfrm>
            <a:off x="0" y="2606053"/>
            <a:ext cx="12188700" cy="3745800"/>
          </a:xfrm>
          <a:prstGeom prst="roundRect">
            <a:avLst>
              <a:gd name="adj" fmla="val 0"/>
            </a:avLst>
          </a:prstGeom>
          <a:gradFill>
            <a:gsLst>
              <a:gs pos="0">
                <a:srgbClr val="0C59AF">
                  <a:alpha val="0"/>
                </a:srgbClr>
              </a:gs>
              <a:gs pos="29060">
                <a:srgbClr val="137CC4">
                  <a:alpha val="49803"/>
                </a:srgbClr>
              </a:gs>
              <a:gs pos="100000">
                <a:srgbClr val="1A9ED9"/>
              </a:gs>
            </a:gsLst>
            <a:path path="circle">
              <a:fillToRect l="100000" b="100000"/>
            </a:path>
            <a:tileRect t="-100000" r="-100000"/>
          </a:gradFill>
          <a:ln>
            <a:noFill/>
          </a:ln>
        </p:spPr>
        <p:txBody>
          <a:bodyPr lIns="0" tIns="0" rIns="0" bIns="0" anchor="ctr" anchorCtr="0">
            <a:noAutofit/>
          </a:bodyPr>
          <a:lstStyle/>
          <a:p>
            <a:pPr marL="0" marR="0" lvl="0" indent="0" algn="l" rtl="0">
              <a:spcBef>
                <a:spcPts val="0"/>
              </a:spcBef>
              <a:buSzPct val="25000"/>
              <a:buNone/>
            </a:pPr>
            <a:r>
              <a:rPr lang="en-US" sz="1000" b="0" i="0" u="none" strike="noStrike" cap="none" baseline="0">
                <a:solidFill>
                  <a:srgbClr val="FFFFFF"/>
                </a:solidFill>
                <a:latin typeface="Arial"/>
                <a:ea typeface="Arial"/>
                <a:cs typeface="Arial"/>
                <a:sym typeface="Arial"/>
              </a:rPr>
              <a:t> </a:t>
            </a:r>
          </a:p>
        </p:txBody>
      </p:sp>
      <p:sp>
        <p:nvSpPr>
          <p:cNvPr id="937" name="Shape 937"/>
          <p:cNvSpPr/>
          <p:nvPr/>
        </p:nvSpPr>
        <p:spPr>
          <a:xfrm>
            <a:off x="-1711" y="6144045"/>
            <a:ext cx="12188700" cy="709199"/>
          </a:xfrm>
          <a:prstGeom prst="roundRect">
            <a:avLst>
              <a:gd name="adj" fmla="val 0"/>
            </a:avLst>
          </a:prstGeom>
          <a:gradFill>
            <a:gsLst>
              <a:gs pos="0">
                <a:srgbClr val="1A9ED9"/>
              </a:gs>
              <a:gs pos="100000">
                <a:srgbClr val="0C59AF"/>
              </a:gs>
            </a:gsLst>
            <a:path path="circle">
              <a:fillToRect l="100000" b="100000"/>
            </a:path>
            <a:tileRect t="-100000" r="-100000"/>
          </a:gradFill>
          <a:ln>
            <a:noFill/>
          </a:ln>
        </p:spPr>
        <p:txBody>
          <a:bodyPr lIns="0" tIns="0" rIns="0" bIns="0" anchor="ctr"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pic>
        <p:nvPicPr>
          <p:cNvPr id="938" name="Shape 938"/>
          <p:cNvPicPr preferRelativeResize="0"/>
          <p:nvPr/>
        </p:nvPicPr>
        <p:blipFill rotWithShape="1">
          <a:blip r:embed="rId2">
            <a:alphaModFix/>
          </a:blip>
          <a:srcRect/>
          <a:stretch/>
        </p:blipFill>
        <p:spPr>
          <a:xfrm>
            <a:off x="10131911" y="6237923"/>
            <a:ext cx="1484699" cy="521400"/>
          </a:xfrm>
          <a:prstGeom prst="rect">
            <a:avLst/>
          </a:prstGeom>
          <a:noFill/>
          <a:ln>
            <a:noFill/>
          </a:ln>
        </p:spPr>
      </p:pic>
      <p:sp>
        <p:nvSpPr>
          <p:cNvPr id="939" name="Shape 939"/>
          <p:cNvSpPr txBox="1">
            <a:spLocks noGrp="1"/>
          </p:cNvSpPr>
          <p:nvPr>
            <p:ph type="body" idx="1"/>
          </p:nvPr>
        </p:nvSpPr>
        <p:spPr>
          <a:xfrm>
            <a:off x="508267" y="2032000"/>
            <a:ext cx="11097599" cy="4692000"/>
          </a:xfrm>
          <a:prstGeom prst="rect">
            <a:avLst/>
          </a:prstGeom>
          <a:noFill/>
          <a:ln>
            <a:noFill/>
          </a:ln>
        </p:spPr>
        <p:txBody>
          <a:bodyPr lIns="45700" tIns="45700" rIns="45700" bIns="45700" anchor="t" anchorCtr="0"/>
          <a:lstStyle>
            <a:lvl1pPr rtl="0">
              <a:spcBef>
                <a:spcPts val="0"/>
              </a:spcBef>
              <a:defRPr/>
            </a:lvl1pPr>
            <a:lvl2pPr marL="0" indent="0" rtl="0">
              <a:spcBef>
                <a:spcPts val="1000"/>
              </a:spcBef>
              <a:buNone/>
              <a:defRPr/>
            </a:lvl2pPr>
            <a:lvl3pPr marL="431800" indent="-215900" rtl="0">
              <a:spcBef>
                <a:spcPts val="1000"/>
              </a:spcBef>
              <a:defRPr/>
            </a:lvl3pPr>
            <a:lvl4pPr marL="647700" indent="-215900" rtl="0">
              <a:spcBef>
                <a:spcPts val="1000"/>
              </a:spcBef>
              <a:defRPr/>
            </a:lvl4pPr>
            <a:lvl5pPr marL="863600" indent="-215900" rtl="0">
              <a:spcBef>
                <a:spcPts val="100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40" name="Shape 94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1"/>
        <p:cNvGrpSpPr/>
        <p:nvPr/>
      </p:nvGrpSpPr>
      <p:grpSpPr>
        <a:xfrm>
          <a:off x="0" y="0"/>
          <a:ext cx="0" cy="0"/>
          <a:chOff x="0" y="0"/>
          <a:chExt cx="0" cy="0"/>
        </a:xfrm>
      </p:grpSpPr>
      <p:sp>
        <p:nvSpPr>
          <p:cNvPr id="942" name="Shape 94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5"/>
        <p:cNvGrpSpPr/>
        <p:nvPr/>
      </p:nvGrpSpPr>
      <p:grpSpPr>
        <a:xfrm>
          <a:off x="0" y="0"/>
          <a:ext cx="0" cy="0"/>
          <a:chOff x="0" y="0"/>
          <a:chExt cx="0" cy="0"/>
        </a:xfrm>
      </p:grpSpPr>
      <p:sp>
        <p:nvSpPr>
          <p:cNvPr id="946" name="Shape 94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7"/>
        <p:cNvGrpSpPr/>
        <p:nvPr/>
      </p:nvGrpSpPr>
      <p:grpSpPr>
        <a:xfrm>
          <a:off x="0" y="0"/>
          <a:ext cx="0" cy="0"/>
          <a:chOff x="0" y="0"/>
          <a:chExt cx="0" cy="0"/>
        </a:xfrm>
      </p:grpSpPr>
      <p:sp>
        <p:nvSpPr>
          <p:cNvPr id="948" name="Shape 94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olumn photos">
    <p:spTree>
      <p:nvGrpSpPr>
        <p:cNvPr id="1" name="Shape 104"/>
        <p:cNvGrpSpPr/>
        <p:nvPr/>
      </p:nvGrpSpPr>
      <p:grpSpPr>
        <a:xfrm>
          <a:off x="0" y="0"/>
          <a:ext cx="0" cy="0"/>
          <a:chOff x="0" y="0"/>
          <a:chExt cx="0" cy="0"/>
        </a:xfrm>
      </p:grpSpPr>
      <p:sp>
        <p:nvSpPr>
          <p:cNvPr id="105" name="Shape 105"/>
          <p:cNvSpPr>
            <a:spLocks noGrp="1"/>
          </p:cNvSpPr>
          <p:nvPr>
            <p:ph type="pic" idx="2"/>
          </p:nvPr>
        </p:nvSpPr>
        <p:spPr>
          <a:xfrm>
            <a:off x="336548" y="1597025"/>
            <a:ext cx="3752871" cy="3980820"/>
          </a:xfrm>
          <a:prstGeom prst="rect">
            <a:avLst/>
          </a:prstGeom>
          <a:noFill/>
          <a:ln>
            <a:noFill/>
          </a:ln>
        </p:spPr>
      </p:sp>
      <p:sp>
        <p:nvSpPr>
          <p:cNvPr id="106" name="Shape 106"/>
          <p:cNvSpPr>
            <a:spLocks noGrp="1"/>
          </p:cNvSpPr>
          <p:nvPr>
            <p:ph type="pic" idx="3"/>
          </p:nvPr>
        </p:nvSpPr>
        <p:spPr>
          <a:xfrm>
            <a:off x="4229382" y="1597025"/>
            <a:ext cx="3725861" cy="3980820"/>
          </a:xfrm>
          <a:prstGeom prst="rect">
            <a:avLst/>
          </a:prstGeom>
          <a:noFill/>
          <a:ln>
            <a:noFill/>
          </a:ln>
        </p:spPr>
      </p:sp>
      <p:sp>
        <p:nvSpPr>
          <p:cNvPr id="107" name="Shape 107"/>
          <p:cNvSpPr>
            <a:spLocks noGrp="1"/>
          </p:cNvSpPr>
          <p:nvPr>
            <p:ph type="pic" idx="4"/>
          </p:nvPr>
        </p:nvSpPr>
        <p:spPr>
          <a:xfrm>
            <a:off x="8101820" y="1597025"/>
            <a:ext cx="3746254" cy="3980820"/>
          </a:xfrm>
          <a:prstGeom prst="rect">
            <a:avLst/>
          </a:prstGeom>
          <a:noFill/>
          <a:ln>
            <a:noFill/>
          </a:ln>
        </p:spPr>
      </p:sp>
      <p:cxnSp>
        <p:nvCxnSpPr>
          <p:cNvPr id="108" name="Shape 108"/>
          <p:cNvCxnSpPr/>
          <p:nvPr/>
        </p:nvCxnSpPr>
        <p:spPr>
          <a:xfrm>
            <a:off x="333564" y="5702300"/>
            <a:ext cx="3749040" cy="0"/>
          </a:xfrm>
          <a:prstGeom prst="straightConnector1">
            <a:avLst/>
          </a:prstGeom>
          <a:noFill/>
          <a:ln w="12700" cap="flat" cmpd="sng">
            <a:solidFill>
              <a:schemeClr val="accent2"/>
            </a:solidFill>
            <a:prstDash val="solid"/>
            <a:round/>
            <a:headEnd type="none" w="med" len="med"/>
            <a:tailEnd type="none" w="med" len="med"/>
          </a:ln>
        </p:spPr>
      </p:cxnSp>
      <p:sp>
        <p:nvSpPr>
          <p:cNvPr id="109" name="Shape 109"/>
          <p:cNvSpPr txBox="1">
            <a:spLocks noGrp="1"/>
          </p:cNvSpPr>
          <p:nvPr>
            <p:ph type="body" idx="1"/>
          </p:nvPr>
        </p:nvSpPr>
        <p:spPr>
          <a:xfrm>
            <a:off x="337216" y="5786194"/>
            <a:ext cx="3749040" cy="502849"/>
          </a:xfrm>
          <a:prstGeom prst="rect">
            <a:avLst/>
          </a:prstGeom>
          <a:noFill/>
          <a:ln>
            <a:noFill/>
          </a:ln>
        </p:spPr>
        <p:txBody>
          <a:bodyPr lIns="91425" tIns="91425" rIns="91425" bIns="91425" anchor="t" anchorCtr="0"/>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110" name="Shape 110"/>
          <p:cNvCxnSpPr/>
          <p:nvPr/>
        </p:nvCxnSpPr>
        <p:spPr>
          <a:xfrm>
            <a:off x="4229382" y="5702300"/>
            <a:ext cx="3732576" cy="0"/>
          </a:xfrm>
          <a:prstGeom prst="straightConnector1">
            <a:avLst/>
          </a:prstGeom>
          <a:noFill/>
          <a:ln w="12700" cap="flat" cmpd="sng">
            <a:solidFill>
              <a:schemeClr val="accent2"/>
            </a:solidFill>
            <a:prstDash val="solid"/>
            <a:round/>
            <a:headEnd type="none" w="med" len="med"/>
            <a:tailEnd type="none" w="med" len="med"/>
          </a:ln>
        </p:spPr>
      </p:cxnSp>
      <p:sp>
        <p:nvSpPr>
          <p:cNvPr id="111" name="Shape 111"/>
          <p:cNvSpPr txBox="1">
            <a:spLocks noGrp="1"/>
          </p:cNvSpPr>
          <p:nvPr>
            <p:ph type="body" idx="5"/>
          </p:nvPr>
        </p:nvSpPr>
        <p:spPr>
          <a:xfrm>
            <a:off x="4218267" y="5786194"/>
            <a:ext cx="3749040" cy="502849"/>
          </a:xfrm>
          <a:prstGeom prst="rect">
            <a:avLst/>
          </a:prstGeom>
          <a:noFill/>
          <a:ln>
            <a:noFill/>
          </a:ln>
        </p:spPr>
        <p:txBody>
          <a:bodyPr lIns="91425" tIns="91425" rIns="91425" bIns="91425" anchor="t" anchorCtr="0"/>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112" name="Shape 112"/>
          <p:cNvCxnSpPr/>
          <p:nvPr/>
        </p:nvCxnSpPr>
        <p:spPr>
          <a:xfrm>
            <a:off x="8101820" y="5702300"/>
            <a:ext cx="3749040" cy="0"/>
          </a:xfrm>
          <a:prstGeom prst="straightConnector1">
            <a:avLst/>
          </a:prstGeom>
          <a:noFill/>
          <a:ln w="12700" cap="flat" cmpd="sng">
            <a:solidFill>
              <a:schemeClr val="accent2"/>
            </a:solidFill>
            <a:prstDash val="solid"/>
            <a:round/>
            <a:headEnd type="none" w="med" len="med"/>
            <a:tailEnd type="none" w="med" len="med"/>
          </a:ln>
        </p:spPr>
      </p:cxnSp>
      <p:sp>
        <p:nvSpPr>
          <p:cNvPr id="113" name="Shape 113"/>
          <p:cNvSpPr txBox="1">
            <a:spLocks noGrp="1"/>
          </p:cNvSpPr>
          <p:nvPr>
            <p:ph type="body" idx="6"/>
          </p:nvPr>
        </p:nvSpPr>
        <p:spPr>
          <a:xfrm>
            <a:off x="8112686" y="5786194"/>
            <a:ext cx="3749040" cy="502849"/>
          </a:xfrm>
          <a:prstGeom prst="rect">
            <a:avLst/>
          </a:prstGeom>
          <a:noFill/>
          <a:ln>
            <a:noFill/>
          </a:ln>
        </p:spPr>
        <p:txBody>
          <a:bodyPr lIns="91425" tIns="91425" rIns="91425" bIns="91425" anchor="t" anchorCtr="0"/>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4" name="Shape 114"/>
          <p:cNvSpPr txBox="1">
            <a:spLocks noGrp="1"/>
          </p:cNvSpPr>
          <p:nvPr>
            <p:ph type="body" idx="7"/>
          </p:nvPr>
        </p:nvSpPr>
        <p:spPr>
          <a:xfrm>
            <a:off x="338328" y="1021079"/>
            <a:ext cx="11484864" cy="33855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5" name="Shape 115"/>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6" name="Shape 116"/>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1"/>
        <p:cNvGrpSpPr/>
        <p:nvPr/>
      </p:nvGrpSpPr>
      <p:grpSpPr>
        <a:xfrm>
          <a:off x="0" y="0"/>
          <a:ext cx="0" cy="0"/>
          <a:chOff x="0" y="0"/>
          <a:chExt cx="0" cy="0"/>
        </a:xfrm>
      </p:grpSpPr>
      <p:sp>
        <p:nvSpPr>
          <p:cNvPr id="952" name="Shape 95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3"/>
        <p:cNvGrpSpPr/>
        <p:nvPr/>
      </p:nvGrpSpPr>
      <p:grpSpPr>
        <a:xfrm>
          <a:off x="0" y="0"/>
          <a:ext cx="0" cy="0"/>
          <a:chOff x="0" y="0"/>
          <a:chExt cx="0" cy="0"/>
        </a:xfrm>
      </p:grpSpPr>
      <p:sp>
        <p:nvSpPr>
          <p:cNvPr id="954" name="Shape 95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5"/>
        <p:cNvGrpSpPr/>
        <p:nvPr/>
      </p:nvGrpSpPr>
      <p:grpSpPr>
        <a:xfrm>
          <a:off x="0" y="0"/>
          <a:ext cx="0" cy="0"/>
          <a:chOff x="0" y="0"/>
          <a:chExt cx="0" cy="0"/>
        </a:xfrm>
      </p:grpSpPr>
      <p:sp>
        <p:nvSpPr>
          <p:cNvPr id="956" name="Shape 95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7"/>
        <p:cNvGrpSpPr/>
        <p:nvPr/>
      </p:nvGrpSpPr>
      <p:grpSpPr>
        <a:xfrm>
          <a:off x="0" y="0"/>
          <a:ext cx="0" cy="0"/>
          <a:chOff x="0" y="0"/>
          <a:chExt cx="0" cy="0"/>
        </a:xfrm>
      </p:grpSpPr>
      <p:sp>
        <p:nvSpPr>
          <p:cNvPr id="958" name="Shape 95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59"/>
        <p:cNvGrpSpPr/>
        <p:nvPr/>
      </p:nvGrpSpPr>
      <p:grpSpPr>
        <a:xfrm>
          <a:off x="0" y="0"/>
          <a:ext cx="0" cy="0"/>
          <a:chOff x="0" y="0"/>
          <a:chExt cx="0" cy="0"/>
        </a:xfrm>
      </p:grpSpPr>
      <p:sp>
        <p:nvSpPr>
          <p:cNvPr id="960" name="Shape 96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1"/>
        <p:cNvGrpSpPr/>
        <p:nvPr/>
      </p:nvGrpSpPr>
      <p:grpSpPr>
        <a:xfrm>
          <a:off x="0" y="0"/>
          <a:ext cx="0" cy="0"/>
          <a:chOff x="0" y="0"/>
          <a:chExt cx="0" cy="0"/>
        </a:xfrm>
      </p:grpSpPr>
      <p:sp>
        <p:nvSpPr>
          <p:cNvPr id="962" name="Shape 96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5"/>
        <p:cNvGrpSpPr/>
        <p:nvPr/>
      </p:nvGrpSpPr>
      <p:grpSpPr>
        <a:xfrm>
          <a:off x="0" y="0"/>
          <a:ext cx="0" cy="0"/>
          <a:chOff x="0" y="0"/>
          <a:chExt cx="0" cy="0"/>
        </a:xfrm>
      </p:grpSpPr>
      <p:sp>
        <p:nvSpPr>
          <p:cNvPr id="966" name="Shape 96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7"/>
        <p:cNvGrpSpPr/>
        <p:nvPr/>
      </p:nvGrpSpPr>
      <p:grpSpPr>
        <a:xfrm>
          <a:off x="0" y="0"/>
          <a:ext cx="0" cy="0"/>
          <a:chOff x="0" y="0"/>
          <a:chExt cx="0" cy="0"/>
        </a:xfrm>
      </p:grpSpPr>
      <p:sp>
        <p:nvSpPr>
          <p:cNvPr id="968" name="Shape 96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er_Hero_A">
    <p:bg>
      <p:bgPr>
        <a:solidFill>
          <a:schemeClr val="dk2"/>
        </a:solidFill>
        <a:effectLst/>
      </p:bgPr>
    </p:bg>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5034" y="0"/>
            <a:ext cx="12027551" cy="3808413"/>
          </a:xfrm>
          <a:prstGeom prst="rect">
            <a:avLst/>
          </a:prstGeom>
          <a:gradFill>
            <a:gsLst>
              <a:gs pos="0">
                <a:srgbClr val="FFFFFF">
                  <a:alpha val="0"/>
                </a:srgbClr>
              </a:gs>
              <a:gs pos="10000">
                <a:srgbClr val="FFFFFF">
                  <a:alpha val="0"/>
                </a:srgbClr>
              </a:gs>
              <a:gs pos="47000">
                <a:srgbClr val="19325D"/>
              </a:gs>
              <a:gs pos="100000">
                <a:srgbClr val="19325D"/>
              </a:gs>
            </a:gsLst>
            <a:lin ang="11220000" scaled="0"/>
          </a:grad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85" name="Shape 185"/>
          <p:cNvPicPr preferRelativeResize="0"/>
          <p:nvPr/>
        </p:nvPicPr>
        <p:blipFill rotWithShape="1">
          <a:blip r:embed="rId2">
            <a:alphaModFix/>
          </a:blip>
          <a:srcRect l="10980" t="37216" r="16207" b="9538"/>
          <a:stretch/>
        </p:blipFill>
        <p:spPr>
          <a:xfrm>
            <a:off x="0" y="3279228"/>
            <a:ext cx="12196506" cy="3578772"/>
          </a:xfrm>
          <a:prstGeom prst="rect">
            <a:avLst/>
          </a:prstGeom>
          <a:noFill/>
          <a:ln>
            <a:noFill/>
          </a:ln>
        </p:spPr>
      </p:pic>
      <p:sp>
        <p:nvSpPr>
          <p:cNvPr id="186" name="Shape 186"/>
          <p:cNvSpPr/>
          <p:nvPr/>
        </p:nvSpPr>
        <p:spPr>
          <a:xfrm>
            <a:off x="-4186" y="3796867"/>
            <a:ext cx="12193010" cy="306113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187" name="Shape 187"/>
          <p:cNvSpPr txBox="1">
            <a:spLocks noGrp="1"/>
          </p:cNvSpPr>
          <p:nvPr>
            <p:ph type="body" idx="2"/>
          </p:nvPr>
        </p:nvSpPr>
        <p:spPr>
          <a:xfrm>
            <a:off x="348818" y="4719144"/>
            <a:ext cx="11468082" cy="1472738"/>
          </a:xfrm>
          <a:prstGeom prst="rect">
            <a:avLst/>
          </a:prstGeom>
          <a:noFill/>
          <a:ln>
            <a:noFill/>
          </a:ln>
        </p:spPr>
        <p:txBody>
          <a:bodyPr lIns="91425" tIns="91425" rIns="91425" bIns="91425" anchor="t" anchorCtr="0"/>
          <a:lstStyle>
            <a:lvl1pPr marL="0" indent="0" rtl="0">
              <a:spcBef>
                <a:spcPts val="800"/>
              </a:spcBef>
              <a:buFont typeface="Arial"/>
              <a:buNone/>
              <a:defRPr/>
            </a:lvl1pPr>
            <a:lvl2pPr marL="230188" indent="-230188"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8" name="Shape 188"/>
          <p:cNvSpPr txBox="1">
            <a:spLocks noGrp="1"/>
          </p:cNvSpPr>
          <p:nvPr>
            <p:ph type="title"/>
          </p:nvPr>
        </p:nvSpPr>
        <p:spPr>
          <a:xfrm>
            <a:off x="346388" y="3655260"/>
            <a:ext cx="11474822" cy="854252"/>
          </a:xfrm>
          <a:prstGeom prst="rect">
            <a:avLst/>
          </a:prstGeom>
          <a:noFill/>
          <a:ln>
            <a:noFill/>
          </a:ln>
        </p:spPr>
        <p:txBody>
          <a:bodyPr lIns="91425" tIns="91425" rIns="91425" bIns="91425" anchor="b" anchorCtr="0"/>
          <a:lstStyle>
            <a:lvl1pPr algn="l"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9" name="Shape 189"/>
          <p:cNvSpPr>
            <a:spLocks noGrp="1"/>
          </p:cNvSpPr>
          <p:nvPr>
            <p:ph type="pic" idx="3"/>
          </p:nvPr>
        </p:nvSpPr>
        <p:spPr>
          <a:xfrm>
            <a:off x="348818" y="2803713"/>
            <a:ext cx="2100448" cy="1169987"/>
          </a:xfrm>
          <a:prstGeom prst="rect">
            <a:avLst/>
          </a:prstGeom>
          <a:solidFill>
            <a:schemeClr val="lt1"/>
          </a:solidFill>
          <a:ln>
            <a:noFill/>
          </a:ln>
        </p:spPr>
      </p:sp>
      <p:sp>
        <p:nvSpPr>
          <p:cNvPr id="190" name="Shape 190"/>
          <p:cNvSpPr txBox="1">
            <a:spLocks noGrp="1"/>
          </p:cNvSpPr>
          <p:nvPr>
            <p:ph type="body" idx="4"/>
          </p:nvPr>
        </p:nvSpPr>
        <p:spPr>
          <a:xfrm>
            <a:off x="360363" y="2183060"/>
            <a:ext cx="7684819" cy="319274"/>
          </a:xfrm>
          <a:prstGeom prst="rect">
            <a:avLst/>
          </a:prstGeom>
          <a:noFill/>
          <a:ln>
            <a:noFill/>
          </a:ln>
        </p:spPr>
        <p:txBody>
          <a:bodyPr lIns="91425" tIns="91425" rIns="91425" bIns="91425" anchor="b" anchorCtr="0"/>
          <a:lstStyle>
            <a:lvl1pPr marL="0" indent="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1" name="Shape 191"/>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pic>
        <p:nvPicPr>
          <p:cNvPr id="192" name="Shape 192"/>
          <p:cNvPicPr preferRelativeResize="0"/>
          <p:nvPr/>
        </p:nvPicPr>
        <p:blipFill rotWithShape="1">
          <a:blip r:embed="rId3">
            <a:alphaModFix/>
          </a:blip>
          <a:srcRect/>
          <a:stretch/>
        </p:blipFill>
        <p:spPr>
          <a:xfrm>
            <a:off x="11239254" y="6264064"/>
            <a:ext cx="614087" cy="42986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69"/>
        <p:cNvGrpSpPr/>
        <p:nvPr/>
      </p:nvGrpSpPr>
      <p:grpSpPr>
        <a:xfrm>
          <a:off x="0" y="0"/>
          <a:ext cx="0" cy="0"/>
          <a:chOff x="0" y="0"/>
          <a:chExt cx="0" cy="0"/>
        </a:xfrm>
      </p:grpSpPr>
      <p:sp>
        <p:nvSpPr>
          <p:cNvPr id="970" name="Shape 97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3"/>
        <p:cNvGrpSpPr/>
        <p:nvPr/>
      </p:nvGrpSpPr>
      <p:grpSpPr>
        <a:xfrm>
          <a:off x="0" y="0"/>
          <a:ext cx="0" cy="0"/>
          <a:chOff x="0" y="0"/>
          <a:chExt cx="0" cy="0"/>
        </a:xfrm>
      </p:grpSpPr>
      <p:sp>
        <p:nvSpPr>
          <p:cNvPr id="974" name="Shape 97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5"/>
        <p:cNvGrpSpPr/>
        <p:nvPr/>
      </p:nvGrpSpPr>
      <p:grpSpPr>
        <a:xfrm>
          <a:off x="0" y="0"/>
          <a:ext cx="0" cy="0"/>
          <a:chOff x="0" y="0"/>
          <a:chExt cx="0" cy="0"/>
        </a:xfrm>
      </p:grpSpPr>
      <p:sp>
        <p:nvSpPr>
          <p:cNvPr id="976" name="Shape 97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7"/>
        <p:cNvGrpSpPr/>
        <p:nvPr/>
      </p:nvGrpSpPr>
      <p:grpSpPr>
        <a:xfrm>
          <a:off x="0" y="0"/>
          <a:ext cx="0" cy="0"/>
          <a:chOff x="0" y="0"/>
          <a:chExt cx="0" cy="0"/>
        </a:xfrm>
      </p:grpSpPr>
      <p:sp>
        <p:nvSpPr>
          <p:cNvPr id="978" name="Shape 97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81"/>
        <p:cNvGrpSpPr/>
        <p:nvPr/>
      </p:nvGrpSpPr>
      <p:grpSpPr>
        <a:xfrm>
          <a:off x="0" y="0"/>
          <a:ext cx="0" cy="0"/>
          <a:chOff x="0" y="0"/>
          <a:chExt cx="0" cy="0"/>
        </a:xfrm>
      </p:grpSpPr>
      <p:sp>
        <p:nvSpPr>
          <p:cNvPr id="982" name="Shape 98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83"/>
        <p:cNvGrpSpPr/>
        <p:nvPr/>
      </p:nvGrpSpPr>
      <p:grpSpPr>
        <a:xfrm>
          <a:off x="0" y="0"/>
          <a:ext cx="0" cy="0"/>
          <a:chOff x="0" y="0"/>
          <a:chExt cx="0" cy="0"/>
        </a:xfrm>
      </p:grpSpPr>
      <p:sp>
        <p:nvSpPr>
          <p:cNvPr id="984" name="Shape 984"/>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Subtitle  - Logo Bottom Right">
    <p:bg>
      <p:bgPr>
        <a:blipFill rotWithShape="1">
          <a:blip r:embed="rId2">
            <a:alphaModFix/>
          </a:blip>
          <a:tile tx="0" ty="0" sx="99997" sy="99997" flip="none" algn="tl"/>
        </a:blipFill>
        <a:effectLst/>
      </p:bgPr>
    </p:bg>
    <p:spTree>
      <p:nvGrpSpPr>
        <p:cNvPr id="1" name="Shape 985"/>
        <p:cNvGrpSpPr/>
        <p:nvPr/>
      </p:nvGrpSpPr>
      <p:grpSpPr>
        <a:xfrm>
          <a:off x="0" y="0"/>
          <a:ext cx="0" cy="0"/>
          <a:chOff x="0" y="0"/>
          <a:chExt cx="0" cy="0"/>
        </a:xfrm>
      </p:grpSpPr>
      <p:sp>
        <p:nvSpPr>
          <p:cNvPr id="986" name="Shape 98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87" name="Shape 987"/>
          <p:cNvPicPr preferRelativeResize="0"/>
          <p:nvPr/>
        </p:nvPicPr>
        <p:blipFill rotWithShape="1">
          <a:blip r:embed="rId3">
            <a:alphaModFix/>
          </a:blip>
          <a:srcRect/>
          <a:stretch/>
        </p:blipFill>
        <p:spPr>
          <a:xfrm>
            <a:off x="10842887" y="5721533"/>
            <a:ext cx="778800" cy="5451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with Bullets ">
    <p:bg>
      <p:bgPr>
        <a:blipFill rotWithShape="1">
          <a:blip r:embed="rId2">
            <a:alphaModFix/>
          </a:blip>
          <a:tile tx="0" ty="0" sx="99997" sy="99997" flip="none" algn="tl"/>
        </a:blipFill>
        <a:effectLst/>
      </p:bgPr>
    </p:bg>
    <p:spTree>
      <p:nvGrpSpPr>
        <p:cNvPr id="1" name="Shape 988"/>
        <p:cNvGrpSpPr/>
        <p:nvPr/>
      </p:nvGrpSpPr>
      <p:grpSpPr>
        <a:xfrm>
          <a:off x="0" y="0"/>
          <a:ext cx="0" cy="0"/>
          <a:chOff x="0" y="0"/>
          <a:chExt cx="0" cy="0"/>
        </a:xfrm>
      </p:grpSpPr>
      <p:sp>
        <p:nvSpPr>
          <p:cNvPr id="989" name="Shape 98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90" name="Shape 990"/>
          <p:cNvSpPr txBox="1">
            <a:spLocks noGrp="1"/>
          </p:cNvSpPr>
          <p:nvPr>
            <p:ph type="body" idx="1"/>
          </p:nvPr>
        </p:nvSpPr>
        <p:spPr>
          <a:xfrm>
            <a:off x="508267" y="1529757"/>
            <a:ext cx="11097599" cy="4250700"/>
          </a:xfrm>
          <a:prstGeom prst="rect">
            <a:avLst/>
          </a:prstGeom>
          <a:noFill/>
          <a:ln>
            <a:noFill/>
          </a:ln>
        </p:spPr>
        <p:txBody>
          <a:bodyPr lIns="45700" tIns="45700" rIns="45700" bIns="45700" anchor="t" anchorCtr="0"/>
          <a:lstStyle>
            <a:lvl1pPr rtl="0">
              <a:spcBef>
                <a:spcPts val="0"/>
              </a:spcBef>
              <a:defRPr/>
            </a:lvl1pPr>
            <a:lvl2pPr marL="0" indent="0" rtl="0">
              <a:spcBef>
                <a:spcPts val="1000"/>
              </a:spcBef>
              <a:buNone/>
              <a:defRPr/>
            </a:lvl2pPr>
            <a:lvl3pPr marL="431800" indent="-215900" rtl="0">
              <a:spcBef>
                <a:spcPts val="1000"/>
              </a:spcBef>
              <a:defRPr/>
            </a:lvl3pPr>
            <a:lvl4pPr marL="647700" indent="-215900" rtl="0">
              <a:spcBef>
                <a:spcPts val="1000"/>
              </a:spcBef>
              <a:defRPr/>
            </a:lvl4pPr>
            <a:lvl5pPr marL="863600" indent="-215900" rtl="0">
              <a:spcBef>
                <a:spcPts val="100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1" name="Shape 991"/>
          <p:cNvPicPr preferRelativeResize="0"/>
          <p:nvPr/>
        </p:nvPicPr>
        <p:blipFill rotWithShape="1">
          <a:blip r:embed="rId3">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Vertical Split">
    <p:bg>
      <p:bgPr>
        <a:blipFill rotWithShape="1">
          <a:blip r:embed="rId2">
            <a:alphaModFix/>
          </a:blip>
          <a:stretch>
            <a:fillRect/>
          </a:stretch>
        </a:blipFill>
        <a:effectLst/>
      </p:bgPr>
    </p:bg>
    <p:spTree>
      <p:nvGrpSpPr>
        <p:cNvPr id="1" name="Shape 202"/>
        <p:cNvGrpSpPr/>
        <p:nvPr/>
      </p:nvGrpSpPr>
      <p:grpSpPr>
        <a:xfrm>
          <a:off x="0" y="0"/>
          <a:ext cx="0" cy="0"/>
          <a:chOff x="0" y="0"/>
          <a:chExt cx="0" cy="0"/>
        </a:xfrm>
      </p:grpSpPr>
      <p:pic>
        <p:nvPicPr>
          <p:cNvPr id="203" name="Shape 203"/>
          <p:cNvPicPr preferRelativeResize="0"/>
          <p:nvPr/>
        </p:nvPicPr>
        <p:blipFill rotWithShape="1">
          <a:blip r:embed="rId3">
            <a:alphaModFix/>
          </a:blip>
          <a:srcRect/>
          <a:stretch/>
        </p:blipFill>
        <p:spPr>
          <a:xfrm>
            <a:off x="0" y="0"/>
            <a:ext cx="12188824" cy="6856214"/>
          </a:xfrm>
          <a:prstGeom prst="rect">
            <a:avLst/>
          </a:prstGeom>
          <a:noFill/>
          <a:ln>
            <a:noFill/>
          </a:ln>
        </p:spPr>
      </p:pic>
      <p:sp>
        <p:nvSpPr>
          <p:cNvPr id="204" name="Shape 204"/>
          <p:cNvSpPr/>
          <p:nvPr/>
        </p:nvSpPr>
        <p:spPr>
          <a:xfrm>
            <a:off x="0" y="6356"/>
            <a:ext cx="8102600" cy="685164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lt1"/>
              </a:solidFill>
              <a:latin typeface="Arial"/>
              <a:ea typeface="Arial"/>
              <a:cs typeface="Arial"/>
              <a:sym typeface="Arial"/>
            </a:endParaRPr>
          </a:p>
        </p:txBody>
      </p:sp>
      <p:sp>
        <p:nvSpPr>
          <p:cNvPr id="205" name="Shape 205"/>
          <p:cNvSpPr txBox="1">
            <a:spLocks noGrp="1"/>
          </p:cNvSpPr>
          <p:nvPr>
            <p:ph type="body" idx="1"/>
          </p:nvPr>
        </p:nvSpPr>
        <p:spPr>
          <a:xfrm>
            <a:off x="338328" y="1601724"/>
            <a:ext cx="7745412" cy="4416551"/>
          </a:xfrm>
          <a:prstGeom prst="rect">
            <a:avLst/>
          </a:prstGeom>
          <a:noFill/>
          <a:ln>
            <a:noFill/>
          </a:ln>
        </p:spPr>
        <p:txBody>
          <a:bodyPr lIns="91425" tIns="91425" rIns="91425" bIns="91425" anchor="t" anchorCtr="0"/>
          <a:lstStyle>
            <a:lvl1pPr marL="0" indent="127000" algn="l" rtl="0">
              <a:lnSpc>
                <a:spcPct val="100000"/>
              </a:lnSpc>
              <a:spcBef>
                <a:spcPts val="600"/>
              </a:spcBef>
              <a:spcAft>
                <a:spcPts val="600"/>
              </a:spcAft>
              <a:buClr>
                <a:srgbClr val="7F7F7F"/>
              </a:buClr>
              <a:buFont typeface="Arial"/>
              <a:buChar char="​"/>
              <a:defRPr/>
            </a:lvl1pPr>
            <a:lvl2pPr marL="231775" indent="-117475" algn="l" rtl="0">
              <a:lnSpc>
                <a:spcPct val="100000"/>
              </a:lnSpc>
              <a:spcBef>
                <a:spcPts val="600"/>
              </a:spcBef>
              <a:spcAft>
                <a:spcPts val="600"/>
              </a:spcAft>
              <a:buClr>
                <a:srgbClr val="BFBFBF"/>
              </a:buClr>
              <a:buFont typeface="Arial"/>
              <a:buChar char="•"/>
              <a:defRPr/>
            </a:lvl2pPr>
            <a:lvl3pPr marL="520700" indent="-76200" algn="l" rtl="0">
              <a:lnSpc>
                <a:spcPct val="100000"/>
              </a:lnSpc>
              <a:spcBef>
                <a:spcPts val="600"/>
              </a:spcBef>
              <a:spcAft>
                <a:spcPts val="600"/>
              </a:spcAft>
              <a:buClr>
                <a:srgbClr val="BFBFBF"/>
              </a:buClr>
              <a:buFont typeface="Arial"/>
              <a:buChar char="•"/>
              <a:defRPr/>
            </a:lvl3pPr>
            <a:lvl4pPr marL="520700" indent="88900" algn="l" rtl="0">
              <a:lnSpc>
                <a:spcPct val="100000"/>
              </a:lnSpc>
              <a:spcBef>
                <a:spcPts val="600"/>
              </a:spcBef>
              <a:spcAft>
                <a:spcPts val="600"/>
              </a:spcAft>
              <a:buClr>
                <a:srgbClr val="7F7F7F"/>
              </a:buClr>
              <a:buFont typeface="Arial"/>
              <a:buChar char="​"/>
              <a:defRPr/>
            </a:lvl4pPr>
            <a:lvl5pPr marL="520700" indent="-114300" algn="l" rtl="0">
              <a:lnSpc>
                <a:spcPct val="100000"/>
              </a:lnSpc>
              <a:spcBef>
                <a:spcPts val="300"/>
              </a:spcBef>
              <a:spcAft>
                <a:spcPts val="600"/>
              </a:spcAft>
              <a:buClr>
                <a:srgbClr val="7F7F7F"/>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06" name="Shape 206"/>
          <p:cNvSpPr/>
          <p:nvPr/>
        </p:nvSpPr>
        <p:spPr>
          <a:xfrm>
            <a:off x="7695371" y="6397128"/>
            <a:ext cx="1285963" cy="1285963"/>
          </a:xfrm>
          <a:prstGeom prst="ellipse">
            <a:avLst/>
          </a:prstGeom>
          <a:solidFill>
            <a:srgbClr val="FFFFFF">
              <a:alpha val="3921"/>
            </a:srgbClr>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lt1"/>
              </a:solidFill>
              <a:latin typeface="Arial"/>
              <a:ea typeface="Arial"/>
              <a:cs typeface="Arial"/>
              <a:sym typeface="Arial"/>
            </a:endParaRPr>
          </a:p>
        </p:txBody>
      </p:sp>
      <p:sp>
        <p:nvSpPr>
          <p:cNvPr id="207" name="Shape 207"/>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algn="l" rtl="0">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8" name="Shape 208"/>
          <p:cNvSpPr txBox="1">
            <a:spLocks noGrp="1"/>
          </p:cNvSpPr>
          <p:nvPr>
            <p:ph type="body" idx="2"/>
          </p:nvPr>
        </p:nvSpPr>
        <p:spPr>
          <a:xfrm>
            <a:off x="338328" y="1021079"/>
            <a:ext cx="11484864" cy="33855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9" name="Shape 209"/>
          <p:cNvSpPr txBox="1">
            <a:spLocks noGrp="1"/>
          </p:cNvSpPr>
          <p:nvPr>
            <p:ph type="ftr" idx="11"/>
          </p:nvPr>
        </p:nvSpPr>
        <p:spPr>
          <a:xfrm>
            <a:off x="333729" y="6270900"/>
            <a:ext cx="7750011"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grpSp>
        <p:nvGrpSpPr>
          <p:cNvPr id="210" name="Shape 210"/>
          <p:cNvGrpSpPr/>
          <p:nvPr/>
        </p:nvGrpSpPr>
        <p:grpSpPr>
          <a:xfrm>
            <a:off x="1" y="1151066"/>
            <a:ext cx="8115299" cy="5706932"/>
            <a:chOff x="-7680" y="1151066"/>
            <a:chExt cx="12196496" cy="5706932"/>
          </a:xfrm>
        </p:grpSpPr>
        <p:sp>
          <p:nvSpPr>
            <p:cNvPr id="211" name="Shape 211"/>
            <p:cNvSpPr/>
            <p:nvPr/>
          </p:nvSpPr>
          <p:spPr>
            <a:xfrm rot="10800000">
              <a:off x="-7680" y="4045787"/>
              <a:ext cx="12196496" cy="2812209"/>
            </a:xfrm>
            <a:prstGeom prst="rect">
              <a:avLst/>
            </a:prstGeom>
            <a:gradFill>
              <a:gsLst>
                <a:gs pos="0">
                  <a:srgbClr val="00A1E0">
                    <a:alpha val="57647"/>
                  </a:srgbClr>
                </a:gs>
                <a:gs pos="38000">
                  <a:srgbClr val="19325C">
                    <a:alpha val="0"/>
                  </a:srgbClr>
                </a:gs>
                <a:gs pos="100000">
                  <a:srgbClr val="19325C">
                    <a:alpha val="0"/>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212" name="Shape 212"/>
            <p:cNvPicPr preferRelativeResize="0"/>
            <p:nvPr/>
          </p:nvPicPr>
          <p:blipFill rotWithShape="1">
            <a:blip r:embed="rId4">
              <a:alphaModFix/>
            </a:blip>
            <a:srcRect l="10980" t="5554" r="40845" b="9538"/>
            <a:stretch/>
          </p:blipFill>
          <p:spPr>
            <a:xfrm>
              <a:off x="0" y="1151066"/>
              <a:ext cx="12169727" cy="5706932"/>
            </a:xfrm>
            <a:prstGeom prst="rect">
              <a:avLst/>
            </a:prstGeom>
            <a:noFill/>
            <a:ln>
              <a:noFill/>
            </a:ln>
          </p:spPr>
        </p:pic>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Subtitle ">
    <p:bg>
      <p:bgPr>
        <a:blipFill rotWithShape="1">
          <a:blip r:embed="rId2">
            <a:alphaModFix/>
          </a:blip>
          <a:tile tx="0" ty="0" sx="99997" sy="99997" flip="none" algn="tl"/>
        </a:blipFill>
        <a:effectLst/>
      </p:bgPr>
    </p:bg>
    <p:spTree>
      <p:nvGrpSpPr>
        <p:cNvPr id="1" name="Shape 992"/>
        <p:cNvGrpSpPr/>
        <p:nvPr/>
      </p:nvGrpSpPr>
      <p:grpSpPr>
        <a:xfrm>
          <a:off x="0" y="0"/>
          <a:ext cx="0" cy="0"/>
          <a:chOff x="0" y="0"/>
          <a:chExt cx="0" cy="0"/>
        </a:xfrm>
      </p:grpSpPr>
      <p:sp>
        <p:nvSpPr>
          <p:cNvPr id="993" name="Shape 99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4" name="Shape 994"/>
          <p:cNvPicPr preferRelativeResize="0"/>
          <p:nvPr/>
        </p:nvPicPr>
        <p:blipFill rotWithShape="1">
          <a:blip r:embed="rId3">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Only - Logo Bottom Right">
    <p:bg>
      <p:bgPr>
        <a:blipFill rotWithShape="1">
          <a:blip r:embed="rId2">
            <a:alphaModFix/>
          </a:blip>
          <a:tile tx="0" ty="0" sx="99997" sy="99997" flip="none" algn="tl"/>
        </a:blipFill>
        <a:effectLst/>
      </p:bgPr>
    </p:bg>
    <p:spTree>
      <p:nvGrpSpPr>
        <p:cNvPr id="1" name="Shape 995"/>
        <p:cNvGrpSpPr/>
        <p:nvPr/>
      </p:nvGrpSpPr>
      <p:grpSpPr>
        <a:xfrm>
          <a:off x="0" y="0"/>
          <a:ext cx="0" cy="0"/>
          <a:chOff x="0" y="0"/>
          <a:chExt cx="0" cy="0"/>
        </a:xfrm>
      </p:grpSpPr>
      <p:sp>
        <p:nvSpPr>
          <p:cNvPr id="996" name="Shape 99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7" name="Shape 997"/>
          <p:cNvPicPr preferRelativeResize="0"/>
          <p:nvPr/>
        </p:nvPicPr>
        <p:blipFill rotWithShape="1">
          <a:blip r:embed="rId3">
            <a:alphaModFix/>
          </a:blip>
          <a:srcRect/>
          <a:stretch/>
        </p:blipFill>
        <p:spPr>
          <a:xfrm>
            <a:off x="10842887" y="5721533"/>
            <a:ext cx="778800" cy="5451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998"/>
        <p:cNvGrpSpPr/>
        <p:nvPr/>
      </p:nvGrpSpPr>
      <p:grpSpPr>
        <a:xfrm>
          <a:off x="0" y="0"/>
          <a:ext cx="0" cy="0"/>
          <a:chOff x="0" y="0"/>
          <a:chExt cx="0" cy="0"/>
        </a:xfrm>
      </p:grpSpPr>
      <p:sp>
        <p:nvSpPr>
          <p:cNvPr id="999" name="Shape 99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nd Subtitle  No logo">
    <p:bg>
      <p:bgPr>
        <a:blipFill rotWithShape="1">
          <a:blip r:embed="rId2">
            <a:alphaModFix/>
          </a:blip>
          <a:stretch>
            <a:fillRect/>
          </a:stretch>
        </a:blipFill>
        <a:effectLst/>
      </p:bgPr>
    </p:bg>
    <p:spTree>
      <p:nvGrpSpPr>
        <p:cNvPr id="1" name="Shape 1000"/>
        <p:cNvGrpSpPr/>
        <p:nvPr/>
      </p:nvGrpSpPr>
      <p:grpSpPr>
        <a:xfrm>
          <a:off x="0" y="0"/>
          <a:ext cx="0" cy="0"/>
          <a:chOff x="0" y="0"/>
          <a:chExt cx="0" cy="0"/>
        </a:xfrm>
      </p:grpSpPr>
      <p:sp>
        <p:nvSpPr>
          <p:cNvPr id="1001" name="Shape 1001"/>
          <p:cNvSpPr txBox="1">
            <a:spLocks noGrp="1"/>
          </p:cNvSpPr>
          <p:nvPr>
            <p:ph type="title"/>
          </p:nvPr>
        </p:nvSpPr>
        <p:spPr>
          <a:xfrm>
            <a:off x="512331" y="0"/>
            <a:ext cx="11096999" cy="1267500"/>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02"/>
        <p:cNvGrpSpPr/>
        <p:nvPr/>
      </p:nvGrpSpPr>
      <p:grpSpPr>
        <a:xfrm>
          <a:off x="0" y="0"/>
          <a:ext cx="0" cy="0"/>
          <a:chOff x="0" y="0"/>
          <a:chExt cx="0" cy="0"/>
        </a:xfrm>
      </p:grpSpPr>
      <p:sp>
        <p:nvSpPr>
          <p:cNvPr id="1003" name="Shape 100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04"/>
        <p:cNvGrpSpPr/>
        <p:nvPr/>
      </p:nvGrpSpPr>
      <p:grpSpPr>
        <a:xfrm>
          <a:off x="0" y="0"/>
          <a:ext cx="0" cy="0"/>
          <a:chOff x="0" y="0"/>
          <a:chExt cx="0" cy="0"/>
        </a:xfrm>
      </p:grpSpPr>
      <p:sp>
        <p:nvSpPr>
          <p:cNvPr id="1005" name="Shape 1005"/>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06"/>
        <p:cNvGrpSpPr/>
        <p:nvPr/>
      </p:nvGrpSpPr>
      <p:grpSpPr>
        <a:xfrm>
          <a:off x="0" y="0"/>
          <a:ext cx="0" cy="0"/>
          <a:chOff x="0" y="0"/>
          <a:chExt cx="0" cy="0"/>
        </a:xfrm>
      </p:grpSpPr>
      <p:sp>
        <p:nvSpPr>
          <p:cNvPr id="1007" name="Shape 1007"/>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08"/>
        <p:cNvGrpSpPr/>
        <p:nvPr/>
      </p:nvGrpSpPr>
      <p:grpSpPr>
        <a:xfrm>
          <a:off x="0" y="0"/>
          <a:ext cx="0" cy="0"/>
          <a:chOff x="0" y="0"/>
          <a:chExt cx="0" cy="0"/>
        </a:xfrm>
      </p:grpSpPr>
      <p:sp>
        <p:nvSpPr>
          <p:cNvPr id="1009" name="Shape 100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10"/>
        <p:cNvGrpSpPr/>
        <p:nvPr/>
      </p:nvGrpSpPr>
      <p:grpSpPr>
        <a:xfrm>
          <a:off x="0" y="0"/>
          <a:ext cx="0" cy="0"/>
          <a:chOff x="0" y="0"/>
          <a:chExt cx="0" cy="0"/>
        </a:xfrm>
      </p:grpSpPr>
      <p:sp>
        <p:nvSpPr>
          <p:cNvPr id="1011" name="Shape 1011"/>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nd Subtitle  - Logo Bottom Right">
    <p:spTree>
      <p:nvGrpSpPr>
        <p:cNvPr id="1" name="Shape 1012"/>
        <p:cNvGrpSpPr/>
        <p:nvPr/>
      </p:nvGrpSpPr>
      <p:grpSpPr>
        <a:xfrm>
          <a:off x="0" y="0"/>
          <a:ext cx="0" cy="0"/>
          <a:chOff x="0" y="0"/>
          <a:chExt cx="0" cy="0"/>
        </a:xfrm>
      </p:grpSpPr>
      <p:sp>
        <p:nvSpPr>
          <p:cNvPr id="1013" name="Shape 101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14" name="Shape 1014"/>
          <p:cNvPicPr preferRelativeResize="0"/>
          <p:nvPr/>
        </p:nvPicPr>
        <p:blipFill rotWithShape="1">
          <a:blip r:embed="rId2">
            <a:alphaModFix/>
          </a:blip>
          <a:srcRect/>
          <a:stretch/>
        </p:blipFill>
        <p:spPr>
          <a:xfrm>
            <a:off x="10842887" y="5721533"/>
            <a:ext cx="778800" cy="545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hird split 2">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algn="l" rtl="0">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3" name="Shape 223"/>
          <p:cNvSpPr txBox="1">
            <a:spLocks noGrp="1"/>
          </p:cNvSpPr>
          <p:nvPr>
            <p:ph type="body" idx="1"/>
          </p:nvPr>
        </p:nvSpPr>
        <p:spPr>
          <a:xfrm>
            <a:off x="338328" y="1601723"/>
            <a:ext cx="3502152" cy="441655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4" name="Shape 224"/>
          <p:cNvSpPr txBox="1">
            <a:spLocks noGrp="1"/>
          </p:cNvSpPr>
          <p:nvPr>
            <p:ph type="body" idx="2"/>
          </p:nvPr>
        </p:nvSpPr>
        <p:spPr>
          <a:xfrm>
            <a:off x="4206239" y="1601787"/>
            <a:ext cx="7649210" cy="441655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5" name="Shape 225"/>
          <p:cNvSpPr/>
          <p:nvPr/>
        </p:nvSpPr>
        <p:spPr>
          <a:xfrm>
            <a:off x="3966951" y="1600200"/>
            <a:ext cx="64008" cy="607218"/>
          </a:xfrm>
          <a:prstGeom prst="rect">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cxnSp>
        <p:nvCxnSpPr>
          <p:cNvPr id="226" name="Shape 226"/>
          <p:cNvCxnSpPr/>
          <p:nvPr/>
        </p:nvCxnSpPr>
        <p:spPr>
          <a:xfrm>
            <a:off x="4030958" y="1600200"/>
            <a:ext cx="0" cy="4419599"/>
          </a:xfrm>
          <a:prstGeom prst="straightConnector1">
            <a:avLst/>
          </a:prstGeom>
          <a:noFill/>
          <a:ln w="12700" cap="flat" cmpd="sng">
            <a:solidFill>
              <a:schemeClr val="accent2"/>
            </a:solidFill>
            <a:prstDash val="solid"/>
            <a:round/>
            <a:headEnd type="none" w="med" len="med"/>
            <a:tailEnd type="none" w="med" len="med"/>
          </a:ln>
        </p:spPr>
      </p:cxnSp>
      <p:sp>
        <p:nvSpPr>
          <p:cNvPr id="227" name="Shape 227"/>
          <p:cNvSpPr txBox="1">
            <a:spLocks noGrp="1"/>
          </p:cNvSpPr>
          <p:nvPr>
            <p:ph type="body" idx="3"/>
          </p:nvPr>
        </p:nvSpPr>
        <p:spPr>
          <a:xfrm>
            <a:off x="338328" y="1021079"/>
            <a:ext cx="11484864" cy="33855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8" name="Shape 228"/>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17"/>
        <p:cNvGrpSpPr/>
        <p:nvPr/>
      </p:nvGrpSpPr>
      <p:grpSpPr>
        <a:xfrm>
          <a:off x="0" y="0"/>
          <a:ext cx="0" cy="0"/>
          <a:chOff x="0" y="0"/>
          <a:chExt cx="0" cy="0"/>
        </a:xfrm>
      </p:grpSpPr>
      <p:sp>
        <p:nvSpPr>
          <p:cNvPr id="1018" name="Shape 1018"/>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19"/>
        <p:cNvGrpSpPr/>
        <p:nvPr/>
      </p:nvGrpSpPr>
      <p:grpSpPr>
        <a:xfrm>
          <a:off x="0" y="0"/>
          <a:ext cx="0" cy="0"/>
          <a:chOff x="0" y="0"/>
          <a:chExt cx="0" cy="0"/>
        </a:xfrm>
      </p:grpSpPr>
      <p:sp>
        <p:nvSpPr>
          <p:cNvPr id="1020" name="Shape 1020"/>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Product Slide">
    <p:bg>
      <p:bgPr>
        <a:blipFill rotWithShape="1">
          <a:blip r:embed="rId2">
            <a:alphaModFix/>
          </a:blip>
          <a:tile tx="0" ty="0" sx="99997" sy="99997" flip="none" algn="tl"/>
        </a:blipFill>
        <a:effectLst/>
      </p:bgPr>
    </p:bg>
    <p:spTree>
      <p:nvGrpSpPr>
        <p:cNvPr id="1" name="Shape 1021"/>
        <p:cNvGrpSpPr/>
        <p:nvPr/>
      </p:nvGrpSpPr>
      <p:grpSpPr>
        <a:xfrm>
          <a:off x="0" y="0"/>
          <a:ext cx="0" cy="0"/>
          <a:chOff x="0" y="0"/>
          <a:chExt cx="0" cy="0"/>
        </a:xfrm>
      </p:grpSpPr>
      <p:sp>
        <p:nvSpPr>
          <p:cNvPr id="1022" name="Shape 1022"/>
          <p:cNvSpPr/>
          <p:nvPr/>
        </p:nvSpPr>
        <p:spPr>
          <a:xfrm>
            <a:off x="0" y="2634415"/>
            <a:ext cx="12188700" cy="3529799"/>
          </a:xfrm>
          <a:prstGeom prst="roundRect">
            <a:avLst>
              <a:gd name="adj" fmla="val 0"/>
            </a:avLst>
          </a:prstGeom>
          <a:gradFill>
            <a:gsLst>
              <a:gs pos="0">
                <a:srgbClr val="0C59AF">
                  <a:alpha val="0"/>
                </a:srgbClr>
              </a:gs>
              <a:gs pos="29060">
                <a:srgbClr val="137CC4">
                  <a:alpha val="49803"/>
                </a:srgbClr>
              </a:gs>
              <a:gs pos="100000">
                <a:srgbClr val="1A9ED9"/>
              </a:gs>
            </a:gsLst>
            <a:path path="circle">
              <a:fillToRect r="100000" b="100000"/>
            </a:path>
            <a:tileRect l="-100000" t="-100000"/>
          </a:gradFill>
          <a:ln>
            <a:noFill/>
          </a:ln>
        </p:spPr>
        <p:txBody>
          <a:bodyPr lIns="0" tIns="0" rIns="0" bIns="0" anchor="ctr" anchorCtr="0">
            <a:noAutofit/>
          </a:bodyPr>
          <a:lstStyle/>
          <a:p>
            <a:pPr marL="0" marR="0" lvl="0" indent="0" algn="l" rtl="0">
              <a:spcBef>
                <a:spcPts val="0"/>
              </a:spcBef>
              <a:buSzPct val="25000"/>
              <a:buNone/>
            </a:pPr>
            <a:r>
              <a:rPr lang="en-US" sz="1000" b="0" i="0" u="none" strike="noStrike" cap="none" baseline="0">
                <a:solidFill>
                  <a:srgbClr val="FFFFFF"/>
                </a:solidFill>
                <a:latin typeface="Arial"/>
                <a:ea typeface="Arial"/>
                <a:cs typeface="Arial"/>
                <a:sym typeface="Arial"/>
              </a:rPr>
              <a:t> </a:t>
            </a:r>
          </a:p>
        </p:txBody>
      </p:sp>
      <p:sp>
        <p:nvSpPr>
          <p:cNvPr id="1023" name="Shape 1023"/>
          <p:cNvSpPr/>
          <p:nvPr/>
        </p:nvSpPr>
        <p:spPr>
          <a:xfrm>
            <a:off x="-1711" y="5956476"/>
            <a:ext cx="12188700" cy="908399"/>
          </a:xfrm>
          <a:prstGeom prst="roundRect">
            <a:avLst>
              <a:gd name="adj" fmla="val 0"/>
            </a:avLst>
          </a:prstGeom>
          <a:gradFill>
            <a:gsLst>
              <a:gs pos="0">
                <a:srgbClr val="1A9ED9"/>
              </a:gs>
              <a:gs pos="100000">
                <a:srgbClr val="0C59AF"/>
              </a:gs>
            </a:gsLst>
            <a:path path="circle">
              <a:fillToRect l="100000" b="100000"/>
            </a:path>
            <a:tileRect t="-100000" r="-100000"/>
          </a:gradFill>
          <a:ln>
            <a:noFill/>
          </a:ln>
        </p:spPr>
        <p:txBody>
          <a:bodyPr lIns="0" tIns="0" rIns="0" bIns="0" anchor="ctr"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sp>
        <p:nvSpPr>
          <p:cNvPr id="1024" name="Shape 1024"/>
          <p:cNvSpPr txBox="1">
            <a:spLocks noGrp="1"/>
          </p:cNvSpPr>
          <p:nvPr>
            <p:ph type="body" idx="1"/>
          </p:nvPr>
        </p:nvSpPr>
        <p:spPr>
          <a:xfrm>
            <a:off x="508267" y="2032000"/>
            <a:ext cx="9557400" cy="4692000"/>
          </a:xfrm>
          <a:prstGeom prst="rect">
            <a:avLst/>
          </a:prstGeom>
          <a:noFill/>
          <a:ln>
            <a:noFill/>
          </a:ln>
        </p:spPr>
        <p:txBody>
          <a:bodyPr lIns="45700" tIns="45700" rIns="45700" bIns="45700" anchor="t" anchorCtr="0"/>
          <a:lstStyle>
            <a:lvl1pPr rtl="0">
              <a:spcBef>
                <a:spcPts val="0"/>
              </a:spcBef>
              <a:defRPr/>
            </a:lvl1pPr>
            <a:lvl2pPr marL="0" indent="0" rtl="0">
              <a:spcBef>
                <a:spcPts val="1000"/>
              </a:spcBef>
              <a:buNone/>
              <a:defRPr/>
            </a:lvl2pPr>
            <a:lvl3pPr marL="431800" indent="-215900" rtl="0">
              <a:spcBef>
                <a:spcPts val="1000"/>
              </a:spcBef>
              <a:defRPr/>
            </a:lvl3pPr>
            <a:lvl4pPr marL="647700" indent="-215900" rtl="0">
              <a:spcBef>
                <a:spcPts val="1000"/>
              </a:spcBef>
              <a:defRPr/>
            </a:lvl4pPr>
            <a:lvl5pPr marL="863600" indent="-215900" rtl="0">
              <a:spcBef>
                <a:spcPts val="100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25" name="Shape 1025"/>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26"/>
        <p:cNvGrpSpPr/>
        <p:nvPr/>
      </p:nvGrpSpPr>
      <p:grpSpPr>
        <a:xfrm>
          <a:off x="0" y="0"/>
          <a:ext cx="0" cy="0"/>
          <a:chOff x="0" y="0"/>
          <a:chExt cx="0" cy="0"/>
        </a:xfrm>
      </p:grpSpPr>
      <p:sp>
        <p:nvSpPr>
          <p:cNvPr id="1027" name="Shape 1027"/>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with Bullets ">
    <p:spTree>
      <p:nvGrpSpPr>
        <p:cNvPr id="1" name="Shape 1028"/>
        <p:cNvGrpSpPr/>
        <p:nvPr/>
      </p:nvGrpSpPr>
      <p:grpSpPr>
        <a:xfrm>
          <a:off x="0" y="0"/>
          <a:ext cx="0" cy="0"/>
          <a:chOff x="0" y="0"/>
          <a:chExt cx="0" cy="0"/>
        </a:xfrm>
      </p:grpSpPr>
      <p:sp>
        <p:nvSpPr>
          <p:cNvPr id="1029" name="Shape 102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
        <p:nvSpPr>
          <p:cNvPr id="1030" name="Shape 1030"/>
          <p:cNvSpPr txBox="1">
            <a:spLocks noGrp="1"/>
          </p:cNvSpPr>
          <p:nvPr>
            <p:ph type="body" idx="1"/>
          </p:nvPr>
        </p:nvSpPr>
        <p:spPr>
          <a:xfrm>
            <a:off x="508267" y="1529757"/>
            <a:ext cx="11097599" cy="4250700"/>
          </a:xfrm>
          <a:prstGeom prst="rect">
            <a:avLst/>
          </a:prstGeom>
          <a:noFill/>
          <a:ln>
            <a:noFill/>
          </a:ln>
        </p:spPr>
        <p:txBody>
          <a:bodyPr lIns="45700" tIns="45700" rIns="45700" bIns="45700" anchor="t" anchorCtr="0"/>
          <a:lstStyle>
            <a:lvl1pPr rtl="0">
              <a:spcBef>
                <a:spcPts val="0"/>
              </a:spcBef>
              <a:defRPr/>
            </a:lvl1pPr>
            <a:lvl2pPr marL="0" indent="0" rtl="0">
              <a:spcBef>
                <a:spcPts val="0"/>
              </a:spcBef>
              <a:buNone/>
              <a:defRPr/>
            </a:lvl2pPr>
            <a:lvl3pPr marL="482600" indent="-266700" rtl="0">
              <a:spcBef>
                <a:spcPts val="0"/>
              </a:spcBef>
              <a:defRPr/>
            </a:lvl3pPr>
            <a:lvl4pPr marL="723900" indent="-292100" rtl="0">
              <a:spcBef>
                <a:spcPts val="0"/>
              </a:spcBef>
              <a:defRPr/>
            </a:lvl4pPr>
            <a:lvl5pPr marL="990600" indent="-342900"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31" name="Shape 1031"/>
          <p:cNvPicPr preferRelativeResize="0"/>
          <p:nvPr/>
        </p:nvPicPr>
        <p:blipFill rotWithShape="1">
          <a:blip r:embed="rId2">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32"/>
        <p:cNvGrpSpPr/>
        <p:nvPr/>
      </p:nvGrpSpPr>
      <p:grpSpPr>
        <a:xfrm>
          <a:off x="0" y="0"/>
          <a:ext cx="0" cy="0"/>
          <a:chOff x="0" y="0"/>
          <a:chExt cx="0" cy="0"/>
        </a:xfrm>
      </p:grpSpPr>
      <p:sp>
        <p:nvSpPr>
          <p:cNvPr id="1033" name="Shape 103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with Bullets ">
    <p:spTree>
      <p:nvGrpSpPr>
        <p:cNvPr id="1" name="Shape 1034"/>
        <p:cNvGrpSpPr/>
        <p:nvPr/>
      </p:nvGrpSpPr>
      <p:grpSpPr>
        <a:xfrm>
          <a:off x="0" y="0"/>
          <a:ext cx="0" cy="0"/>
          <a:chOff x="0" y="0"/>
          <a:chExt cx="0" cy="0"/>
        </a:xfrm>
      </p:grpSpPr>
      <p:sp>
        <p:nvSpPr>
          <p:cNvPr id="1035" name="Shape 1035"/>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80000"/>
              </a:lnSpc>
              <a:spcBef>
                <a:spcPts val="0"/>
              </a:spcBef>
              <a:defRPr/>
            </a:lvl1pPr>
            <a:lvl2pPr indent="114300" rtl="0">
              <a:lnSpc>
                <a:spcPct val="80000"/>
              </a:lnSpc>
              <a:spcBef>
                <a:spcPts val="0"/>
              </a:spcBef>
              <a:defRPr/>
            </a:lvl2pPr>
            <a:lvl3pPr indent="228600" rtl="0">
              <a:lnSpc>
                <a:spcPct val="80000"/>
              </a:lnSpc>
              <a:spcBef>
                <a:spcPts val="0"/>
              </a:spcBef>
              <a:defRPr/>
            </a:lvl3pPr>
            <a:lvl4pPr indent="342900" rtl="0">
              <a:lnSpc>
                <a:spcPct val="80000"/>
              </a:lnSpc>
              <a:spcBef>
                <a:spcPts val="0"/>
              </a:spcBef>
              <a:defRPr/>
            </a:lvl4pPr>
            <a:lvl5pPr indent="457200" rtl="0">
              <a:lnSpc>
                <a:spcPct val="80000"/>
              </a:lnSpc>
              <a:spcBef>
                <a:spcPts val="0"/>
              </a:spcBef>
              <a:defRPr/>
            </a:lvl5pPr>
            <a:lvl6pPr indent="571500" rtl="0">
              <a:lnSpc>
                <a:spcPct val="80000"/>
              </a:lnSpc>
              <a:spcBef>
                <a:spcPts val="0"/>
              </a:spcBef>
              <a:defRPr/>
            </a:lvl6pPr>
            <a:lvl7pPr indent="685800" rtl="0">
              <a:lnSpc>
                <a:spcPct val="80000"/>
              </a:lnSpc>
              <a:spcBef>
                <a:spcPts val="0"/>
              </a:spcBef>
              <a:defRPr/>
            </a:lvl7pPr>
            <a:lvl8pPr indent="800100" rtl="0">
              <a:lnSpc>
                <a:spcPct val="80000"/>
              </a:lnSpc>
              <a:spcBef>
                <a:spcPts val="0"/>
              </a:spcBef>
              <a:defRPr/>
            </a:lvl8pPr>
            <a:lvl9pPr indent="914400" rtl="0">
              <a:lnSpc>
                <a:spcPct val="80000"/>
              </a:lnSpc>
              <a:spcBef>
                <a:spcPts val="0"/>
              </a:spcBef>
              <a:defRPr/>
            </a:lvl9pPr>
          </a:lstStyle>
          <a:p>
            <a:endParaRPr/>
          </a:p>
        </p:txBody>
      </p:sp>
      <p:sp>
        <p:nvSpPr>
          <p:cNvPr id="1036" name="Shape 1036"/>
          <p:cNvSpPr txBox="1">
            <a:spLocks noGrp="1"/>
          </p:cNvSpPr>
          <p:nvPr>
            <p:ph type="body" idx="1"/>
          </p:nvPr>
        </p:nvSpPr>
        <p:spPr>
          <a:xfrm>
            <a:off x="508267" y="1529757"/>
            <a:ext cx="11097599" cy="4250700"/>
          </a:xfrm>
          <a:prstGeom prst="rect">
            <a:avLst/>
          </a:prstGeom>
          <a:noFill/>
          <a:ln>
            <a:noFill/>
          </a:ln>
        </p:spPr>
        <p:txBody>
          <a:bodyPr lIns="45700" tIns="45700" rIns="45700" bIns="45700" anchor="t" anchorCtr="0"/>
          <a:lstStyle>
            <a:lvl1pPr rtl="0">
              <a:spcBef>
                <a:spcPts val="0"/>
              </a:spcBef>
              <a:defRPr/>
            </a:lvl1pPr>
            <a:lvl2pPr marL="0" indent="0" rtl="0">
              <a:spcBef>
                <a:spcPts val="0"/>
              </a:spcBef>
              <a:buNone/>
              <a:defRPr/>
            </a:lvl2pPr>
            <a:lvl3pPr marL="482600" indent="-266700" rtl="0">
              <a:spcBef>
                <a:spcPts val="0"/>
              </a:spcBef>
              <a:defRPr/>
            </a:lvl3pPr>
            <a:lvl4pPr marL="723900" indent="-292100" rtl="0">
              <a:spcBef>
                <a:spcPts val="0"/>
              </a:spcBef>
              <a:defRPr/>
            </a:lvl4pPr>
            <a:lvl5pPr marL="990600" indent="-342900"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37" name="Shape 1037"/>
          <p:cNvPicPr preferRelativeResize="0"/>
          <p:nvPr/>
        </p:nvPicPr>
        <p:blipFill rotWithShape="1">
          <a:blip r:embed="rId2">
            <a:alphaModFix/>
          </a:blip>
          <a:srcRect/>
          <a:stretch/>
        </p:blipFill>
        <p:spPr>
          <a:xfrm>
            <a:off x="10842887" y="599200"/>
            <a:ext cx="778800" cy="5451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and Subtitle  - Logo Bottom Right">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40" name="Shape 1040"/>
          <p:cNvPicPr preferRelativeResize="0"/>
          <p:nvPr/>
        </p:nvPicPr>
        <p:blipFill rotWithShape="1">
          <a:blip r:embed="rId2">
            <a:alphaModFix/>
          </a:blip>
          <a:srcRect/>
          <a:stretch/>
        </p:blipFill>
        <p:spPr>
          <a:xfrm>
            <a:off x="10842887" y="5721533"/>
            <a:ext cx="778800" cy="5451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nd Subtitle  No logo">
    <p:spTree>
      <p:nvGrpSpPr>
        <p:cNvPr id="1" name="Shape 1041"/>
        <p:cNvGrpSpPr/>
        <p:nvPr/>
      </p:nvGrpSpPr>
      <p:grpSpPr>
        <a:xfrm>
          <a:off x="0" y="0"/>
          <a:ext cx="0" cy="0"/>
          <a:chOff x="0" y="0"/>
          <a:chExt cx="0" cy="0"/>
        </a:xfrm>
      </p:grpSpPr>
      <p:sp>
        <p:nvSpPr>
          <p:cNvPr id="1042" name="Shape 1042"/>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image" Target="../media/image33.jpg"/><Relationship Id="rId5" Type="http://schemas.openxmlformats.org/officeDocument/2006/relationships/slideLayout" Target="../slideLayouts/slideLayout5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54" Type="http://schemas.openxmlformats.org/officeDocument/2006/relationships/image" Target="../media/image34.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grpSp>
        <p:nvGrpSpPr>
          <p:cNvPr id="22" name="Shape 22"/>
          <p:cNvGrpSpPr/>
          <p:nvPr/>
        </p:nvGrpSpPr>
        <p:grpSpPr>
          <a:xfrm>
            <a:off x="0" y="1151066"/>
            <a:ext cx="12204187" cy="5706932"/>
            <a:chOff x="-7680" y="1151066"/>
            <a:chExt cx="12204187" cy="5706932"/>
          </a:xfrm>
        </p:grpSpPr>
        <p:sp>
          <p:nvSpPr>
            <p:cNvPr id="23" name="Shape 23"/>
            <p:cNvSpPr/>
            <p:nvPr/>
          </p:nvSpPr>
          <p:spPr>
            <a:xfrm rot="10800000">
              <a:off x="-7680" y="4045787"/>
              <a:ext cx="12196496" cy="2812209"/>
            </a:xfrm>
            <a:prstGeom prst="rect">
              <a:avLst/>
            </a:prstGeom>
            <a:gradFill>
              <a:gsLst>
                <a:gs pos="0">
                  <a:srgbClr val="00A1E0">
                    <a:alpha val="57647"/>
                  </a:srgbClr>
                </a:gs>
                <a:gs pos="38000">
                  <a:srgbClr val="19325C">
                    <a:alpha val="0"/>
                  </a:srgbClr>
                </a:gs>
                <a:gs pos="100000">
                  <a:srgbClr val="19325C">
                    <a:alpha val="0"/>
                  </a:srgbClr>
                </a:gs>
              </a:gsLst>
              <a:lin ang="540000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24" name="Shape 24"/>
            <p:cNvPicPr preferRelativeResize="0"/>
            <p:nvPr/>
          </p:nvPicPr>
          <p:blipFill rotWithShape="1">
            <a:blip r:embed="rId14">
              <a:alphaModFix/>
            </a:blip>
            <a:srcRect l="10980" t="5554" r="16207" b="9538"/>
            <a:stretch/>
          </p:blipFill>
          <p:spPr>
            <a:xfrm>
              <a:off x="0" y="1151066"/>
              <a:ext cx="12196506" cy="5706932"/>
            </a:xfrm>
            <a:prstGeom prst="rect">
              <a:avLst/>
            </a:prstGeom>
            <a:noFill/>
            <a:ln>
              <a:noFill/>
            </a:ln>
          </p:spPr>
        </p:pic>
      </p:grpSp>
      <p:sp>
        <p:nvSpPr>
          <p:cNvPr id="25" name="Shape 25"/>
          <p:cNvSpPr txBox="1">
            <a:spLocks noGrp="1"/>
          </p:cNvSpPr>
          <p:nvPr>
            <p:ph type="title"/>
          </p:nvPr>
        </p:nvSpPr>
        <p:spPr>
          <a:xfrm>
            <a:off x="338327" y="90720"/>
            <a:ext cx="11515535" cy="908042"/>
          </a:xfrm>
          <a:prstGeom prst="rect">
            <a:avLst/>
          </a:prstGeom>
          <a:noFill/>
          <a:ln>
            <a:noFill/>
          </a:ln>
        </p:spPr>
        <p:txBody>
          <a:bodyPr lIns="91425" tIns="91425" rIns="91425" bIns="91425" anchor="b" anchorCtr="0"/>
          <a:lstStyle>
            <a:lvl1pPr marL="0" marR="0" indent="0" algn="l" rtl="0">
              <a:lnSpc>
                <a:spcPct val="10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6" name="Shape 26"/>
          <p:cNvSpPr txBox="1">
            <a:spLocks noGrp="1"/>
          </p:cNvSpPr>
          <p:nvPr>
            <p:ph type="body" idx="1"/>
          </p:nvPr>
        </p:nvSpPr>
        <p:spPr>
          <a:xfrm>
            <a:off x="338327" y="1599479"/>
            <a:ext cx="11515535" cy="4622864"/>
          </a:xfrm>
          <a:prstGeom prst="rect">
            <a:avLst/>
          </a:prstGeom>
          <a:noFill/>
          <a:ln>
            <a:noFill/>
          </a:ln>
        </p:spPr>
        <p:txBody>
          <a:bodyPr lIns="91425" tIns="91425" rIns="91425" bIns="91425" anchor="t" anchorCtr="0"/>
          <a:lstStyle>
            <a:lvl1pPr marL="0" marR="0" indent="127000" algn="l" rtl="0">
              <a:lnSpc>
                <a:spcPct val="100000"/>
              </a:lnSpc>
              <a:spcBef>
                <a:spcPts val="600"/>
              </a:spcBef>
              <a:spcAft>
                <a:spcPts val="600"/>
              </a:spcAft>
              <a:buClr>
                <a:srgbClr val="7F7F7F"/>
              </a:buClr>
              <a:buFont typeface="Arial"/>
              <a:buChar char="​"/>
              <a:defRPr/>
            </a:lvl1pPr>
            <a:lvl2pPr marL="231775" marR="0" indent="-117475" algn="l" rtl="0">
              <a:lnSpc>
                <a:spcPct val="100000"/>
              </a:lnSpc>
              <a:spcBef>
                <a:spcPts val="600"/>
              </a:spcBef>
              <a:spcAft>
                <a:spcPts val="600"/>
              </a:spcAft>
              <a:buClr>
                <a:srgbClr val="BFBFBF"/>
              </a:buClr>
              <a:buFont typeface="Arial"/>
              <a:buChar char="•"/>
              <a:defRPr/>
            </a:lvl2pPr>
            <a:lvl3pPr marL="520700" marR="0" indent="-76200" algn="l" rtl="0">
              <a:lnSpc>
                <a:spcPct val="100000"/>
              </a:lnSpc>
              <a:spcBef>
                <a:spcPts val="600"/>
              </a:spcBef>
              <a:spcAft>
                <a:spcPts val="600"/>
              </a:spcAft>
              <a:buClr>
                <a:srgbClr val="BFBFBF"/>
              </a:buClr>
              <a:buFont typeface="Arial"/>
              <a:buChar char="•"/>
              <a:defRPr/>
            </a:lvl3pPr>
            <a:lvl4pPr marL="520700" marR="0" indent="88900" algn="l" rtl="0">
              <a:lnSpc>
                <a:spcPct val="100000"/>
              </a:lnSpc>
              <a:spcBef>
                <a:spcPts val="600"/>
              </a:spcBef>
              <a:spcAft>
                <a:spcPts val="600"/>
              </a:spcAft>
              <a:buClr>
                <a:srgbClr val="7F7F7F"/>
              </a:buClr>
              <a:buFont typeface="Arial"/>
              <a:buChar char="​"/>
              <a:defRPr/>
            </a:lvl4pPr>
            <a:lvl5pPr marL="520700" marR="0" indent="-114300" algn="l" rtl="0">
              <a:lnSpc>
                <a:spcPct val="100000"/>
              </a:lnSpc>
              <a:spcBef>
                <a:spcPts val="300"/>
              </a:spcBef>
              <a:spcAft>
                <a:spcPts val="600"/>
              </a:spcAft>
              <a:buClr>
                <a:srgbClr val="7F7F7F"/>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27" name="Shape 27"/>
          <p:cNvSpPr/>
          <p:nvPr/>
        </p:nvSpPr>
        <p:spPr>
          <a:xfrm flipH="1">
            <a:off x="336549" y="0"/>
            <a:ext cx="11868912" cy="89118"/>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28" name="Shape 28"/>
          <p:cNvSpPr txBox="1">
            <a:spLocks noGrp="1"/>
          </p:cNvSpPr>
          <p:nvPr>
            <p:ph type="ftr" idx="11"/>
          </p:nvPr>
        </p:nvSpPr>
        <p:spPr>
          <a:xfrm>
            <a:off x="333728" y="6270900"/>
            <a:ext cx="10736917" cy="428382"/>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pic>
        <p:nvPicPr>
          <p:cNvPr id="29" name="Shape 29"/>
          <p:cNvPicPr preferRelativeResize="0"/>
          <p:nvPr/>
        </p:nvPicPr>
        <p:blipFill rotWithShape="1">
          <a:blip r:embed="rId15">
            <a:alphaModFix/>
          </a:blip>
          <a:srcRect/>
          <a:stretch/>
        </p:blipFill>
        <p:spPr>
          <a:xfrm>
            <a:off x="11239254" y="6264064"/>
            <a:ext cx="614087" cy="42986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59" r:id="rId6"/>
    <p:sldLayoutId id="2147483664" r:id="rId7"/>
    <p:sldLayoutId id="2147483666" r:id="rId8"/>
    <p:sldLayoutId id="2147483668" r:id="rId9"/>
    <p:sldLayoutId id="2147483669" r:id="rId10"/>
    <p:sldLayoutId id="2147483672" r:id="rId11"/>
    <p:sldLayoutId id="2147483680" r:id="rId12"/>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9"/>
        <p:cNvGrpSpPr/>
        <p:nvPr/>
      </p:nvGrpSpPr>
      <p:grpSpPr>
        <a:xfrm>
          <a:off x="0" y="0"/>
          <a:ext cx="0" cy="0"/>
          <a:chOff x="0" y="0"/>
          <a:chExt cx="0" cy="0"/>
        </a:xfrm>
      </p:grpSpPr>
      <p:grpSp>
        <p:nvGrpSpPr>
          <p:cNvPr id="420" name="Shape 420"/>
          <p:cNvGrpSpPr/>
          <p:nvPr/>
        </p:nvGrpSpPr>
        <p:grpSpPr>
          <a:xfrm>
            <a:off x="-2" y="1151071"/>
            <a:ext cx="12204183" cy="5706929"/>
            <a:chOff x="-7683" y="1151066"/>
            <a:chExt cx="12204183" cy="5706929"/>
          </a:xfrm>
        </p:grpSpPr>
        <p:sp>
          <p:nvSpPr>
            <p:cNvPr id="421" name="Shape 421"/>
            <p:cNvSpPr/>
            <p:nvPr/>
          </p:nvSpPr>
          <p:spPr>
            <a:xfrm rot="10800000">
              <a:off x="-7683" y="4045796"/>
              <a:ext cx="12196499" cy="2812199"/>
            </a:xfrm>
            <a:prstGeom prst="rect">
              <a:avLst/>
            </a:prstGeom>
            <a:gradFill>
              <a:gsLst>
                <a:gs pos="0">
                  <a:srgbClr val="00A1E0">
                    <a:alpha val="57647"/>
                  </a:srgbClr>
                </a:gs>
                <a:gs pos="38000">
                  <a:srgbClr val="19325C">
                    <a:alpha val="0"/>
                  </a:srgbClr>
                </a:gs>
                <a:gs pos="100000">
                  <a:srgbClr val="19325C">
                    <a:alpha val="0"/>
                  </a:srgbClr>
                </a:gs>
              </a:gsLst>
              <a:lin ang="5400012" scaled="0"/>
            </a:gradFill>
            <a:ln>
              <a:noFill/>
            </a:ln>
          </p:spPr>
          <p:txBody>
            <a:bodyPr lIns="91425" tIns="45700" rIns="91425" bIns="45700"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pic>
          <p:nvPicPr>
            <p:cNvPr id="422" name="Shape 422"/>
            <p:cNvPicPr preferRelativeResize="0"/>
            <p:nvPr/>
          </p:nvPicPr>
          <p:blipFill rotWithShape="1">
            <a:blip r:embed="rId40">
              <a:alphaModFix/>
            </a:blip>
            <a:srcRect l="10980" t="5552" r="16207" b="9543"/>
            <a:stretch/>
          </p:blipFill>
          <p:spPr>
            <a:xfrm>
              <a:off x="0" y="1151066"/>
              <a:ext cx="12196499" cy="5706900"/>
            </a:xfrm>
            <a:prstGeom prst="rect">
              <a:avLst/>
            </a:prstGeom>
            <a:noFill/>
            <a:ln>
              <a:noFill/>
            </a:ln>
          </p:spPr>
        </p:pic>
      </p:grpSp>
      <p:sp>
        <p:nvSpPr>
          <p:cNvPr id="423" name="Shape 423"/>
          <p:cNvSpPr txBox="1">
            <a:spLocks noGrp="1"/>
          </p:cNvSpPr>
          <p:nvPr>
            <p:ph type="title"/>
          </p:nvPr>
        </p:nvSpPr>
        <p:spPr>
          <a:xfrm>
            <a:off x="338348" y="90725"/>
            <a:ext cx="11515500" cy="908100"/>
          </a:xfrm>
          <a:prstGeom prst="rect">
            <a:avLst/>
          </a:prstGeom>
          <a:noFill/>
          <a:ln>
            <a:noFill/>
          </a:ln>
        </p:spPr>
        <p:txBody>
          <a:bodyPr lIns="91425" tIns="91425" rIns="91425" bIns="91425" anchor="b"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24" name="Shape 424"/>
          <p:cNvSpPr txBox="1">
            <a:spLocks noGrp="1"/>
          </p:cNvSpPr>
          <p:nvPr>
            <p:ph type="body" idx="1"/>
          </p:nvPr>
        </p:nvSpPr>
        <p:spPr>
          <a:xfrm>
            <a:off x="338348" y="1599479"/>
            <a:ext cx="11515500" cy="4623000"/>
          </a:xfrm>
          <a:prstGeom prst="rect">
            <a:avLst/>
          </a:prstGeom>
          <a:noFill/>
          <a:ln>
            <a:noFill/>
          </a:ln>
        </p:spPr>
        <p:txBody>
          <a:bodyPr lIns="91425" tIns="91425" rIns="91425" bIns="91425" anchor="t" anchorCtr="0"/>
          <a:lstStyle>
            <a:lvl1pPr marL="0" marR="0" indent="127000" algn="l" rtl="0">
              <a:lnSpc>
                <a:spcPct val="90000"/>
              </a:lnSpc>
              <a:spcBef>
                <a:spcPts val="400"/>
              </a:spcBef>
              <a:spcAft>
                <a:spcPts val="600"/>
              </a:spcAft>
              <a:buClr>
                <a:srgbClr val="7F7F7F"/>
              </a:buClr>
              <a:buFont typeface="Arial"/>
              <a:buChar char="​"/>
              <a:defRPr/>
            </a:lvl1pPr>
            <a:lvl2pPr marL="231614" marR="0" indent="-110964" algn="l" rtl="0">
              <a:lnSpc>
                <a:spcPct val="90000"/>
              </a:lnSpc>
              <a:spcBef>
                <a:spcPts val="300"/>
              </a:spcBef>
              <a:spcAft>
                <a:spcPts val="600"/>
              </a:spcAft>
              <a:buClr>
                <a:srgbClr val="BFBFBF"/>
              </a:buClr>
              <a:buFont typeface="Arial"/>
              <a:buChar char="•"/>
              <a:defRPr/>
            </a:lvl2pPr>
            <a:lvl3pPr marL="520358" marR="0" indent="-75858" algn="l" rtl="0">
              <a:lnSpc>
                <a:spcPct val="90000"/>
              </a:lnSpc>
              <a:spcBef>
                <a:spcPts val="300"/>
              </a:spcBef>
              <a:spcAft>
                <a:spcPts val="600"/>
              </a:spcAft>
              <a:buClr>
                <a:srgbClr val="BFBFBF"/>
              </a:buClr>
              <a:buFont typeface="Arial"/>
              <a:buChar char="•"/>
              <a:defRPr/>
            </a:lvl3pPr>
            <a:lvl4pPr marL="520358" marR="0" indent="89241" algn="l" rtl="0">
              <a:lnSpc>
                <a:spcPct val="90000"/>
              </a:lnSpc>
              <a:spcBef>
                <a:spcPts val="300"/>
              </a:spcBef>
              <a:spcAft>
                <a:spcPts val="600"/>
              </a:spcAft>
              <a:buClr>
                <a:srgbClr val="7F7F7F"/>
              </a:buClr>
              <a:buFont typeface="Arial"/>
              <a:buChar char="​"/>
              <a:defRPr/>
            </a:lvl4pPr>
            <a:lvl5pPr marL="520358" marR="0" indent="-107608" algn="l" rtl="0">
              <a:lnSpc>
                <a:spcPct val="90000"/>
              </a:lnSpc>
              <a:spcBef>
                <a:spcPts val="300"/>
              </a:spcBef>
              <a:spcAft>
                <a:spcPts val="600"/>
              </a:spcAft>
              <a:buClr>
                <a:srgbClr val="7F7F7F"/>
              </a:buClr>
              <a:buFont typeface="Arial"/>
              <a:buChar char="​"/>
              <a:defRPr/>
            </a:lvl5pPr>
            <a:lvl6pPr marL="2512935" marR="0" indent="-112634" algn="l" rtl="0">
              <a:spcBef>
                <a:spcPts val="400"/>
              </a:spcBef>
              <a:buClr>
                <a:schemeClr val="dk1"/>
              </a:buClr>
              <a:buFont typeface="Arial"/>
              <a:buChar char="•"/>
              <a:defRPr/>
            </a:lvl6pPr>
            <a:lvl7pPr marL="2969816" marR="0" indent="-112316" algn="l" rtl="0">
              <a:spcBef>
                <a:spcPts val="400"/>
              </a:spcBef>
              <a:buClr>
                <a:schemeClr val="dk1"/>
              </a:buClr>
              <a:buFont typeface="Arial"/>
              <a:buChar char="•"/>
              <a:defRPr/>
            </a:lvl7pPr>
            <a:lvl8pPr marL="3426716" marR="0" indent="-112016" algn="l" rtl="0">
              <a:spcBef>
                <a:spcPts val="400"/>
              </a:spcBef>
              <a:buClr>
                <a:schemeClr val="dk1"/>
              </a:buClr>
              <a:buFont typeface="Arial"/>
              <a:buChar char="•"/>
              <a:defRPr/>
            </a:lvl8pPr>
            <a:lvl9pPr marL="3883609" marR="0" indent="-111709" algn="l" rtl="0">
              <a:spcBef>
                <a:spcPts val="400"/>
              </a:spcBef>
              <a:buClr>
                <a:schemeClr val="dk1"/>
              </a:buClr>
              <a:buFont typeface="Arial"/>
              <a:buChar char="•"/>
              <a:defRPr/>
            </a:lvl9pPr>
          </a:lstStyle>
          <a:p>
            <a:endParaRPr/>
          </a:p>
        </p:txBody>
      </p:sp>
      <p:sp>
        <p:nvSpPr>
          <p:cNvPr id="425" name="Shape 425"/>
          <p:cNvSpPr/>
          <p:nvPr/>
        </p:nvSpPr>
        <p:spPr>
          <a:xfrm flipH="1">
            <a:off x="336564" y="23"/>
            <a:ext cx="11868900" cy="89099"/>
          </a:xfrm>
          <a:prstGeom prst="rect">
            <a:avLst/>
          </a:prstGeom>
          <a:solidFill>
            <a:schemeClr val="accent1"/>
          </a:solidFill>
          <a:ln>
            <a:noFill/>
          </a:ln>
        </p:spPr>
        <p:txBody>
          <a:bodyPr lIns="91375" tIns="45675" rIns="91375" bIns="45675" anchor="ctr" anchorCtr="0">
            <a:noAutofit/>
          </a:bodyPr>
          <a:lstStyle/>
          <a:p>
            <a:pPr marL="0" marR="0" lvl="0" indent="0" algn="ctr" rtl="0">
              <a:spcBef>
                <a:spcPts val="0"/>
              </a:spcBef>
              <a:buNone/>
            </a:pPr>
            <a:endParaRPr sz="1900" b="0" i="0" u="none" strike="noStrike" cap="none" baseline="0">
              <a:solidFill>
                <a:schemeClr val="lt1"/>
              </a:solidFill>
              <a:latin typeface="Arial"/>
              <a:ea typeface="Arial"/>
              <a:cs typeface="Arial"/>
              <a:sym typeface="Arial"/>
            </a:endParaRPr>
          </a:p>
        </p:txBody>
      </p:sp>
      <p:sp>
        <p:nvSpPr>
          <p:cNvPr id="426" name="Shape 426"/>
          <p:cNvSpPr txBox="1">
            <a:spLocks noGrp="1"/>
          </p:cNvSpPr>
          <p:nvPr>
            <p:ph type="ftr" idx="11"/>
          </p:nvPr>
        </p:nvSpPr>
        <p:spPr>
          <a:xfrm>
            <a:off x="333750" y="6270923"/>
            <a:ext cx="9986700" cy="428400"/>
          </a:xfrm>
          <a:prstGeom prst="rect">
            <a:avLst/>
          </a:prstGeom>
          <a:noFill/>
          <a:ln>
            <a:noFill/>
          </a:ln>
        </p:spPr>
        <p:txBody>
          <a:bodyPr lIns="91425" tIns="91425" rIns="91425" bIns="91425" anchor="ctr" anchorCtr="0"/>
          <a:lstStyle>
            <a:lvl1pPr marL="0" marR="0" indent="0" algn="l" rtl="0">
              <a:spcBef>
                <a:spcPts val="0"/>
              </a:spcBef>
              <a:defRPr/>
            </a:lvl1pPr>
            <a:lvl2pPr marL="456881" marR="0" indent="-12381" algn="l" rtl="0">
              <a:spcBef>
                <a:spcPts val="0"/>
              </a:spcBef>
              <a:defRPr/>
            </a:lvl2pPr>
            <a:lvl3pPr marL="913790" marR="0" indent="-12090" algn="l" rtl="0">
              <a:spcBef>
                <a:spcPts val="0"/>
              </a:spcBef>
              <a:defRPr/>
            </a:lvl3pPr>
            <a:lvl4pPr marL="1370683" marR="0" indent="-11783" algn="l" rtl="0">
              <a:spcBef>
                <a:spcPts val="0"/>
              </a:spcBef>
              <a:defRPr/>
            </a:lvl4pPr>
            <a:lvl5pPr marL="1827583" marR="0" indent="-11483" algn="l" rtl="0">
              <a:spcBef>
                <a:spcPts val="0"/>
              </a:spcBef>
              <a:defRPr/>
            </a:lvl5pPr>
            <a:lvl6pPr marL="2284464" marR="0" indent="-11164" algn="l" rtl="0">
              <a:spcBef>
                <a:spcPts val="0"/>
              </a:spcBef>
              <a:defRPr/>
            </a:lvl6pPr>
            <a:lvl7pPr marL="2741370" marR="0" indent="-10869" algn="l" rtl="0">
              <a:spcBef>
                <a:spcPts val="0"/>
              </a:spcBef>
              <a:defRPr/>
            </a:lvl7pPr>
            <a:lvl8pPr marL="3198267" marR="0" indent="-10567" algn="l" rtl="0">
              <a:spcBef>
                <a:spcPts val="0"/>
              </a:spcBef>
              <a:defRPr/>
            </a:lvl8pPr>
            <a:lvl9pPr marL="3655168" marR="0" indent="-10267" algn="l" rtl="0">
              <a:spcBef>
                <a:spcPts val="0"/>
              </a:spcBef>
              <a:defRPr/>
            </a:lvl9pPr>
          </a:lstStyle>
          <a:p>
            <a:endParaRPr/>
          </a:p>
        </p:txBody>
      </p:sp>
      <p:pic>
        <p:nvPicPr>
          <p:cNvPr id="427" name="Shape 427"/>
          <p:cNvPicPr preferRelativeResize="0"/>
          <p:nvPr/>
        </p:nvPicPr>
        <p:blipFill rotWithShape="1">
          <a:blip r:embed="rId41">
            <a:alphaModFix/>
          </a:blip>
          <a:srcRect/>
          <a:stretch/>
        </p:blipFill>
        <p:spPr>
          <a:xfrm>
            <a:off x="10400782" y="6252469"/>
            <a:ext cx="1457100" cy="4502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53">
            <a:alphaModFix/>
          </a:blip>
          <a:stretch>
            <a:fillRect/>
          </a:stretch>
        </a:blipFill>
        <a:effectLst/>
      </p:bgPr>
    </p:bg>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508267" y="2032000"/>
            <a:ext cx="11097599" cy="4692000"/>
          </a:xfrm>
          <a:prstGeom prst="rect">
            <a:avLst/>
          </a:prstGeom>
          <a:noFill/>
          <a:ln>
            <a:noFill/>
          </a:ln>
        </p:spPr>
        <p:txBody>
          <a:bodyPr lIns="45700" tIns="45700" rIns="45700" bIns="45700" anchor="t" anchorCtr="0"/>
          <a:lstStyle>
            <a:lvl1pPr marL="0" marR="0" indent="0" algn="l" rtl="0">
              <a:spcBef>
                <a:spcPts val="1500"/>
              </a:spcBef>
              <a:buSzPct val="100000"/>
              <a:defRPr sz="700"/>
            </a:lvl1pPr>
            <a:lvl2pPr marL="0" marR="0" indent="0" algn="l" rtl="0">
              <a:spcBef>
                <a:spcPts val="1000"/>
              </a:spcBef>
              <a:buClr>
                <a:srgbClr val="FFFFFF"/>
              </a:buClr>
              <a:buSzPct val="100000"/>
              <a:buFont typeface="Arial"/>
              <a:buNone/>
              <a:defRPr sz="700"/>
            </a:lvl2pPr>
            <a:lvl3pPr marL="431800" marR="0" indent="-127000" algn="l" rtl="0">
              <a:spcBef>
                <a:spcPts val="1000"/>
              </a:spcBef>
              <a:buClr>
                <a:srgbClr val="FFFFFF"/>
              </a:buClr>
              <a:buSzPct val="100000"/>
              <a:buFont typeface="Arial"/>
              <a:buChar char="•"/>
              <a:defRPr sz="700"/>
            </a:lvl3pPr>
            <a:lvl4pPr marL="647700" marR="0" indent="-139700" algn="l" rtl="0">
              <a:spcBef>
                <a:spcPts val="1000"/>
              </a:spcBef>
              <a:buClr>
                <a:srgbClr val="FFFFFF"/>
              </a:buClr>
              <a:buSzPct val="100000"/>
              <a:buFont typeface="Arial"/>
              <a:buChar char="•"/>
              <a:defRPr sz="700"/>
            </a:lvl4pPr>
            <a:lvl5pPr marL="863600" marR="0" indent="-152400" algn="l" rtl="0">
              <a:spcBef>
                <a:spcPts val="1000"/>
              </a:spcBef>
              <a:buClr>
                <a:srgbClr val="FFFFFF"/>
              </a:buClr>
              <a:buSzPct val="100000"/>
              <a:buFont typeface="Arial"/>
              <a:buChar char="•"/>
              <a:defRPr sz="700"/>
            </a:lvl5pPr>
            <a:lvl6pPr marL="1384300" marR="0" indent="-165100" algn="l" rtl="0">
              <a:spcBef>
                <a:spcPts val="1500"/>
              </a:spcBef>
              <a:buClr>
                <a:srgbClr val="FFFFFF"/>
              </a:buClr>
              <a:buSzPct val="100000"/>
              <a:buFont typeface="Arial"/>
              <a:buChar char="•"/>
              <a:defRPr sz="700"/>
            </a:lvl6pPr>
            <a:lvl7pPr marL="1600200" marR="0" indent="-165100" algn="l" rtl="0">
              <a:spcBef>
                <a:spcPts val="1500"/>
              </a:spcBef>
              <a:buClr>
                <a:srgbClr val="FFFFFF"/>
              </a:buClr>
              <a:buSzPct val="100000"/>
              <a:buFont typeface="Arial"/>
              <a:buChar char="•"/>
              <a:defRPr sz="700"/>
            </a:lvl7pPr>
            <a:lvl8pPr marL="1828800" marR="0" indent="-165100" algn="l" rtl="0">
              <a:spcBef>
                <a:spcPts val="1500"/>
              </a:spcBef>
              <a:buClr>
                <a:srgbClr val="FFFFFF"/>
              </a:buClr>
              <a:buSzPct val="100000"/>
              <a:buFont typeface="Arial"/>
              <a:buChar char="•"/>
              <a:defRPr sz="700"/>
            </a:lvl8pPr>
            <a:lvl9pPr marL="2044700" marR="0" indent="-165100" algn="l" rtl="0">
              <a:spcBef>
                <a:spcPts val="1500"/>
              </a:spcBef>
              <a:buClr>
                <a:srgbClr val="FFFFFF"/>
              </a:buClr>
              <a:buSzPct val="100000"/>
              <a:buFont typeface="Arial"/>
              <a:buChar char="•"/>
              <a:defRPr sz="700"/>
            </a:lvl9pPr>
          </a:lstStyle>
          <a:p>
            <a:endParaRPr/>
          </a:p>
        </p:txBody>
      </p:sp>
      <p:sp>
        <p:nvSpPr>
          <p:cNvPr id="923" name="Shape 923"/>
          <p:cNvSpPr txBox="1">
            <a:spLocks noGrp="1"/>
          </p:cNvSpPr>
          <p:nvPr>
            <p:ph type="title"/>
          </p:nvPr>
        </p:nvSpPr>
        <p:spPr>
          <a:xfrm>
            <a:off x="512331" y="48254"/>
            <a:ext cx="11096999" cy="1219199"/>
          </a:xfrm>
          <a:prstGeom prst="rect">
            <a:avLst/>
          </a:prstGeom>
          <a:noFill/>
          <a:ln>
            <a:noFill/>
          </a:ln>
        </p:spPr>
        <p:txBody>
          <a:bodyPr lIns="45700" tIns="45700" rIns="45700" bIns="45700" anchor="b" anchorCtr="0"/>
          <a:lstStyle>
            <a:lvl1pPr marL="0" marR="0" indent="0" algn="l" rtl="0">
              <a:lnSpc>
                <a:spcPct val="80000"/>
              </a:lnSpc>
              <a:spcBef>
                <a:spcPts val="0"/>
              </a:spcBef>
              <a:buSzPct val="100000"/>
              <a:defRPr sz="700"/>
            </a:lvl1pPr>
            <a:lvl2pPr marL="0" marR="0" indent="114300" algn="l" rtl="0">
              <a:lnSpc>
                <a:spcPct val="80000"/>
              </a:lnSpc>
              <a:spcBef>
                <a:spcPts val="0"/>
              </a:spcBef>
              <a:buSzPct val="100000"/>
              <a:defRPr sz="700"/>
            </a:lvl2pPr>
            <a:lvl3pPr marL="0" marR="0" indent="228600" algn="l" rtl="0">
              <a:lnSpc>
                <a:spcPct val="80000"/>
              </a:lnSpc>
              <a:spcBef>
                <a:spcPts val="0"/>
              </a:spcBef>
              <a:buSzPct val="100000"/>
              <a:defRPr sz="700"/>
            </a:lvl3pPr>
            <a:lvl4pPr marL="0" marR="0" indent="342900" algn="l" rtl="0">
              <a:lnSpc>
                <a:spcPct val="80000"/>
              </a:lnSpc>
              <a:spcBef>
                <a:spcPts val="0"/>
              </a:spcBef>
              <a:buSzPct val="100000"/>
              <a:defRPr sz="700"/>
            </a:lvl4pPr>
            <a:lvl5pPr marL="0" marR="0" indent="457200" algn="l" rtl="0">
              <a:lnSpc>
                <a:spcPct val="80000"/>
              </a:lnSpc>
              <a:spcBef>
                <a:spcPts val="0"/>
              </a:spcBef>
              <a:buSzPct val="100000"/>
              <a:defRPr sz="700"/>
            </a:lvl5pPr>
            <a:lvl6pPr marL="0" marR="0" indent="571500" algn="l" rtl="0">
              <a:lnSpc>
                <a:spcPct val="80000"/>
              </a:lnSpc>
              <a:spcBef>
                <a:spcPts val="0"/>
              </a:spcBef>
              <a:buSzPct val="100000"/>
              <a:defRPr sz="700"/>
            </a:lvl6pPr>
            <a:lvl7pPr marL="0" marR="0" indent="685800" algn="l" rtl="0">
              <a:lnSpc>
                <a:spcPct val="80000"/>
              </a:lnSpc>
              <a:spcBef>
                <a:spcPts val="0"/>
              </a:spcBef>
              <a:buSzPct val="100000"/>
              <a:defRPr sz="700"/>
            </a:lvl7pPr>
            <a:lvl8pPr marL="0" marR="0" indent="800100" algn="l" rtl="0">
              <a:lnSpc>
                <a:spcPct val="80000"/>
              </a:lnSpc>
              <a:spcBef>
                <a:spcPts val="0"/>
              </a:spcBef>
              <a:buSzPct val="100000"/>
              <a:defRPr sz="700"/>
            </a:lvl8pPr>
            <a:lvl9pPr marL="0" marR="0" indent="914400" algn="l" rtl="0">
              <a:lnSpc>
                <a:spcPct val="80000"/>
              </a:lnSpc>
              <a:spcBef>
                <a:spcPts val="0"/>
              </a:spcBef>
              <a:buSzPct val="100000"/>
              <a:defRPr sz="700"/>
            </a:lvl9pPr>
          </a:lstStyle>
          <a:p>
            <a:endParaRPr/>
          </a:p>
        </p:txBody>
      </p:sp>
      <p:pic>
        <p:nvPicPr>
          <p:cNvPr id="924" name="Shape 924"/>
          <p:cNvPicPr preferRelativeResize="0"/>
          <p:nvPr/>
        </p:nvPicPr>
        <p:blipFill rotWithShape="1">
          <a:blip r:embed="rId54">
            <a:alphaModFix/>
          </a:blip>
          <a:srcRect/>
          <a:stretch/>
        </p:blipFill>
        <p:spPr>
          <a:xfrm>
            <a:off x="10842887" y="599200"/>
            <a:ext cx="778800" cy="545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goldman@salesforc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langhurst@salesforc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68.png"/><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68.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jp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85.jpg"/><Relationship Id="rId4" Type="http://schemas.openxmlformats.org/officeDocument/2006/relationships/image" Target="../media/image93.jpg"/><Relationship Id="rId9" Type="http://schemas.openxmlformats.org/officeDocument/2006/relationships/image" Target="../media/image97.png"/></Relationships>
</file>

<file path=ppt/slides/_rels/slide1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2.jpg"/><Relationship Id="rId7" Type="http://schemas.openxmlformats.org/officeDocument/2006/relationships/image" Target="../media/image99.jp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85.jpg"/><Relationship Id="rId4" Type="http://schemas.openxmlformats.org/officeDocument/2006/relationships/image" Target="../media/image93.jpg"/></Relationships>
</file>

<file path=ppt/slides/_rels/slide1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jp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9.jpg"/><Relationship Id="rId4" Type="http://schemas.openxmlformats.org/officeDocument/2006/relationships/hyperlink" Target="http://youtube.com/v/wHp3zSazobw"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ctrTitle"/>
          </p:nvPr>
        </p:nvSpPr>
        <p:spPr>
          <a:xfrm>
            <a:off x="360349" y="2088075"/>
            <a:ext cx="11671799" cy="2157299"/>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5400">
                <a:solidFill>
                  <a:schemeClr val="accent1"/>
                </a:solidFill>
              </a:rPr>
              <a:t>Mobile Meets IoT: Engagement for an Open Economy</a:t>
            </a:r>
          </a:p>
        </p:txBody>
      </p:sp>
      <p:sp>
        <p:nvSpPr>
          <p:cNvPr id="393" name="Shape 393"/>
          <p:cNvSpPr txBox="1">
            <a:spLocks noGrp="1"/>
          </p:cNvSpPr>
          <p:nvPr>
            <p:ph type="body" idx="1"/>
          </p:nvPr>
        </p:nvSpPr>
        <p:spPr>
          <a:xfrm>
            <a:off x="338325" y="5528788"/>
            <a:ext cx="11515500" cy="13293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0"/>
              </a:spcAft>
              <a:buClr>
                <a:srgbClr val="7F7F7F"/>
              </a:buClr>
              <a:buSzPct val="100000"/>
              <a:buFont typeface="Arial"/>
              <a:buChar char="​"/>
            </a:pPr>
            <a:r>
              <a:rPr lang="en-US" sz="1600">
                <a:solidFill>
                  <a:schemeClr val="accent1"/>
                </a:solidFill>
              </a:rPr>
              <a:t>Eric Goldman										Jay Langhurst</a:t>
            </a:r>
          </a:p>
          <a:p>
            <a:pPr marL="0" marR="0" lvl="0" indent="0" algn="l" rtl="0">
              <a:lnSpc>
                <a:spcPct val="100000"/>
              </a:lnSpc>
              <a:spcBef>
                <a:spcPts val="0"/>
              </a:spcBef>
              <a:spcAft>
                <a:spcPts val="0"/>
              </a:spcAft>
              <a:buClr>
                <a:srgbClr val="7F7F7F"/>
              </a:buClr>
              <a:buSzPct val="100000"/>
              <a:buFont typeface="Arial"/>
              <a:buChar char="​"/>
            </a:pPr>
            <a:r>
              <a:rPr lang="en-US" sz="1600">
                <a:solidFill>
                  <a:schemeClr val="accent1"/>
                </a:solidFill>
              </a:rPr>
              <a:t>Senior Software Engineer, IT, Salesforce					Principal Solution Architect, IT, Salesforce</a:t>
            </a:r>
          </a:p>
          <a:p>
            <a:pPr marL="0" marR="0" lvl="0" indent="0" algn="l" rtl="0">
              <a:lnSpc>
                <a:spcPct val="100000"/>
              </a:lnSpc>
              <a:spcBef>
                <a:spcPts val="0"/>
              </a:spcBef>
              <a:spcAft>
                <a:spcPts val="0"/>
              </a:spcAft>
              <a:buClr>
                <a:srgbClr val="7F7F7F"/>
              </a:buClr>
              <a:buSzPct val="100000"/>
              <a:buFont typeface="Arial"/>
              <a:buChar char="​"/>
            </a:pPr>
            <a:r>
              <a:rPr lang="en-US" sz="1600" u="sng">
                <a:solidFill>
                  <a:schemeClr val="hlink"/>
                </a:solidFill>
                <a:hlinkClick r:id="rId3"/>
              </a:rPr>
              <a:t>egoldman</a:t>
            </a:r>
            <a:r>
              <a:rPr lang="en-US" sz="1600" b="0" i="0" u="sng" strike="noStrike" cap="none" baseline="0">
                <a:solidFill>
                  <a:schemeClr val="hlink"/>
                </a:solidFill>
                <a:latin typeface="Arial"/>
                <a:ea typeface="Arial"/>
                <a:cs typeface="Arial"/>
                <a:sym typeface="Arial"/>
                <a:hlinkClick r:id="rId3"/>
              </a:rPr>
              <a:t>@salesforce.com</a:t>
            </a:r>
            <a:r>
              <a:rPr lang="en-US" sz="1600" b="0" i="0" u="none" strike="noStrike" cap="none" baseline="0">
                <a:solidFill>
                  <a:schemeClr val="accent1"/>
                </a:solidFill>
                <a:latin typeface="Arial"/>
                <a:ea typeface="Arial"/>
                <a:cs typeface="Arial"/>
                <a:sym typeface="Arial"/>
              </a:rPr>
              <a:t>							</a:t>
            </a:r>
            <a:r>
              <a:rPr lang="en-US" sz="1600" b="0" i="0" u="sng" strike="noStrike" cap="none" baseline="0">
                <a:solidFill>
                  <a:schemeClr val="hlink"/>
                </a:solidFill>
                <a:latin typeface="Arial"/>
                <a:ea typeface="Arial"/>
                <a:cs typeface="Arial"/>
                <a:sym typeface="Arial"/>
                <a:hlinkClick r:id="rId4"/>
              </a:rPr>
              <a:t>jlanghurst@salesforce.com</a:t>
            </a:r>
          </a:p>
          <a:p>
            <a:pPr marL="0" marR="0" lvl="0" indent="0" algn="l" rtl="0">
              <a:lnSpc>
                <a:spcPct val="100000"/>
              </a:lnSpc>
              <a:spcBef>
                <a:spcPts val="0"/>
              </a:spcBef>
              <a:spcAft>
                <a:spcPts val="0"/>
              </a:spcAft>
              <a:buClr>
                <a:srgbClr val="7F7F7F"/>
              </a:buClr>
              <a:buSzPct val="100000"/>
              <a:buFont typeface="Arial"/>
              <a:buChar char="​"/>
            </a:pPr>
            <a:r>
              <a:rPr lang="en-US" sz="1600" b="0" i="0" u="none" strike="noStrike" cap="none" baseline="0">
                <a:solidFill>
                  <a:schemeClr val="accent1"/>
                </a:solidFill>
                <a:latin typeface="Arial"/>
                <a:ea typeface="Arial"/>
                <a:cs typeface="Arial"/>
                <a:sym typeface="Arial"/>
              </a:rPr>
              <a:t>@</a:t>
            </a:r>
            <a:r>
              <a:rPr lang="en-US" sz="1600">
                <a:solidFill>
                  <a:schemeClr val="accent1"/>
                </a:solidFill>
              </a:rPr>
              <a:t>boilrup											@jaylanghurst</a:t>
            </a:r>
          </a:p>
          <a:p>
            <a:pPr marL="0" marR="0" lvl="0" indent="0" algn="l" rtl="0">
              <a:lnSpc>
                <a:spcPct val="100000"/>
              </a:lnSpc>
              <a:spcBef>
                <a:spcPts val="0"/>
              </a:spcBef>
              <a:spcAft>
                <a:spcPts val="0"/>
              </a:spcAft>
              <a:buClr>
                <a:srgbClr val="7F7F7F"/>
              </a:buClr>
              <a:buSzPct val="100000"/>
              <a:buFont typeface="Arial"/>
              <a:buChar char="​"/>
            </a:pPr>
            <a:r>
              <a:rPr lang="en-US" sz="1600" b="0" i="0" u="none" strike="noStrike" cap="none" baseline="0">
                <a:solidFill>
                  <a:schemeClr val="accent1"/>
                </a:solidFill>
                <a:latin typeface="Arial"/>
                <a:ea typeface="Arial"/>
                <a:cs typeface="Arial"/>
                <a:sym typeface="Arial"/>
              </a:rPr>
              <a:t>	</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Shape 1201"/>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Code Example 1 - Mobile SDK for Apps Integration</a:t>
            </a:r>
          </a:p>
        </p:txBody>
      </p:sp>
      <p:sp>
        <p:nvSpPr>
          <p:cNvPr id="1202" name="Shape 1202"/>
          <p:cNvSpPr txBox="1">
            <a:spLocks noGrp="1"/>
          </p:cNvSpPr>
          <p:nvPr>
            <p:ph type="body" idx="1"/>
          </p:nvPr>
        </p:nvSpPr>
        <p:spPr>
          <a:xfrm>
            <a:off x="338328" y="1601723"/>
            <a:ext cx="3502200" cy="4416600"/>
          </a:xfrm>
          <a:prstGeom prst="rect">
            <a:avLst/>
          </a:prstGeom>
          <a:noFill/>
          <a:ln>
            <a:noFill/>
          </a:ln>
        </p:spPr>
        <p:txBody>
          <a:bodyPr lIns="9125" tIns="0" rIns="0" bIns="0" anchor="t" anchorCtr="0">
            <a:noAutofit/>
          </a:bodyPr>
          <a:lstStyle/>
          <a:p>
            <a:pPr marR="0" lvl="0" indent="0" algn="l" rtl="0">
              <a:lnSpc>
                <a:spcPct val="100000"/>
              </a:lnSpc>
              <a:spcBef>
                <a:spcPts val="0"/>
              </a:spcBef>
              <a:spcAft>
                <a:spcPts val="600"/>
              </a:spcAft>
              <a:buNone/>
            </a:pPr>
            <a:endParaRPr sz="2000" dirty="0">
              <a:solidFill>
                <a:srgbClr val="7C868D"/>
              </a:solidFill>
            </a:endParaRPr>
          </a:p>
          <a:p>
            <a:pPr marR="0" indent="0" algn="l" rtl="0">
              <a:lnSpc>
                <a:spcPct val="100000"/>
              </a:lnSpc>
              <a:spcBef>
                <a:spcPts val="0"/>
              </a:spcBef>
              <a:spcAft>
                <a:spcPts val="600"/>
              </a:spcAft>
              <a:buNone/>
            </a:pPr>
            <a:r>
              <a:rPr lang="en-US" sz="2000" dirty="0">
                <a:solidFill>
                  <a:srgbClr val="7C868D"/>
                </a:solidFill>
              </a:rPr>
              <a:t>But it says “false”...</a:t>
            </a:r>
          </a:p>
          <a:p>
            <a:pPr marR="0" lvl="0" indent="0" algn="l" rtl="0">
              <a:lnSpc>
                <a:spcPct val="100000"/>
              </a:lnSpc>
              <a:spcBef>
                <a:spcPts val="0"/>
              </a:spcBef>
              <a:spcAft>
                <a:spcPts val="600"/>
              </a:spcAft>
              <a:buNone/>
            </a:pPr>
            <a:endParaRPr sz="2000" dirty="0">
              <a:solidFill>
                <a:srgbClr val="7C868D"/>
              </a:solidFill>
            </a:endParaRPr>
          </a:p>
          <a:p>
            <a:pPr marR="0" indent="0" algn="l" rtl="0">
              <a:lnSpc>
                <a:spcPct val="100000"/>
              </a:lnSpc>
              <a:spcBef>
                <a:spcPts val="0"/>
              </a:spcBef>
              <a:spcAft>
                <a:spcPts val="600"/>
              </a:spcAft>
              <a:buNone/>
            </a:pPr>
            <a:r>
              <a:rPr lang="en-US" sz="2000" dirty="0">
                <a:solidFill>
                  <a:srgbClr val="7C868D"/>
                </a:solidFill>
              </a:rPr>
              <a:t>Which token again?</a:t>
            </a:r>
          </a:p>
          <a:p>
            <a:pPr marR="0" lvl="0" indent="0" algn="l" rtl="0">
              <a:lnSpc>
                <a:spcPct val="100000"/>
              </a:lnSpc>
              <a:spcBef>
                <a:spcPts val="0"/>
              </a:spcBef>
              <a:spcAft>
                <a:spcPts val="600"/>
              </a:spcAft>
              <a:buNone/>
            </a:pPr>
            <a:endParaRPr sz="2000" dirty="0">
              <a:solidFill>
                <a:srgbClr val="7C868D"/>
              </a:solidFill>
            </a:endParaRPr>
          </a:p>
          <a:p>
            <a:pPr marR="0" indent="0" algn="l" rtl="0">
              <a:lnSpc>
                <a:spcPct val="100000"/>
              </a:lnSpc>
              <a:spcBef>
                <a:spcPts val="0"/>
              </a:spcBef>
              <a:spcAft>
                <a:spcPts val="600"/>
              </a:spcAft>
              <a:buNone/>
            </a:pPr>
            <a:r>
              <a:rPr lang="en-US" sz="2000" dirty="0">
                <a:solidFill>
                  <a:srgbClr val="7C868D"/>
                </a:solidFill>
              </a:rPr>
              <a:t>Error...really?</a:t>
            </a:r>
          </a:p>
          <a:p>
            <a:pPr marR="0" lvl="0" indent="0" algn="l" rtl="0">
              <a:lnSpc>
                <a:spcPct val="100000"/>
              </a:lnSpc>
              <a:spcBef>
                <a:spcPts val="0"/>
              </a:spcBef>
              <a:spcAft>
                <a:spcPts val="600"/>
              </a:spcAft>
              <a:buNone/>
            </a:pPr>
            <a:endParaRPr sz="2000" dirty="0">
              <a:solidFill>
                <a:srgbClr val="7C868D"/>
              </a:solidFill>
            </a:endParaRPr>
          </a:p>
          <a:p>
            <a:pPr marR="0" lvl="0" indent="0" algn="l" rtl="0">
              <a:lnSpc>
                <a:spcPct val="100000"/>
              </a:lnSpc>
              <a:spcBef>
                <a:spcPts val="0"/>
              </a:spcBef>
              <a:spcAft>
                <a:spcPts val="600"/>
              </a:spcAft>
              <a:buNone/>
            </a:pPr>
            <a:r>
              <a:rPr lang="en-US" sz="2000" dirty="0">
                <a:solidFill>
                  <a:srgbClr val="7C868D"/>
                </a:solidFill>
              </a:rPr>
              <a:t>Testing:</a:t>
            </a:r>
          </a:p>
          <a:p>
            <a:pPr marR="0" lvl="0" indent="0" algn="l" rtl="0">
              <a:lnSpc>
                <a:spcPct val="100000"/>
              </a:lnSpc>
              <a:spcBef>
                <a:spcPts val="0"/>
              </a:spcBef>
              <a:spcAft>
                <a:spcPts val="600"/>
              </a:spcAft>
              <a:buNone/>
            </a:pPr>
            <a:r>
              <a:rPr lang="en-US" sz="2000" dirty="0">
                <a:solidFill>
                  <a:srgbClr val="7C868D"/>
                </a:solidFill>
              </a:rPr>
              <a:t>  </a:t>
            </a:r>
            <a:r>
              <a:rPr lang="en-US" sz="2000" dirty="0" err="1">
                <a:solidFill>
                  <a:srgbClr val="7C868D"/>
                </a:solidFill>
              </a:rPr>
              <a:t>cUrl</a:t>
            </a:r>
            <a:r>
              <a:rPr lang="en-US" sz="2000" dirty="0">
                <a:solidFill>
                  <a:srgbClr val="7C868D"/>
                </a:solidFill>
              </a:rPr>
              <a:t> &amp; </a:t>
            </a:r>
            <a:r>
              <a:rPr lang="en-US" sz="2000">
                <a:solidFill>
                  <a:srgbClr val="7C868D"/>
                </a:solidFill>
              </a:rPr>
              <a:t>Automation </a:t>
            </a:r>
            <a:r>
              <a:rPr lang="en-US" sz="2000" smtClean="0">
                <a:solidFill>
                  <a:srgbClr val="7C868D"/>
                </a:solidFill>
              </a:rPr>
              <a:t>Studio</a:t>
            </a:r>
            <a:endParaRPr lang="en-US" sz="2000" dirty="0">
              <a:solidFill>
                <a:srgbClr val="7C868D"/>
              </a:solidFill>
            </a:endParaRPr>
          </a:p>
        </p:txBody>
      </p:sp>
      <p:pic>
        <p:nvPicPr>
          <p:cNvPr id="1203" name="Shape 1203"/>
          <p:cNvPicPr preferRelativeResize="0">
            <a:picLocks noGrp="1"/>
          </p:cNvPicPr>
          <p:nvPr>
            <p:ph type="body" idx="2"/>
          </p:nvPr>
        </p:nvPicPr>
        <p:blipFill rotWithShape="1">
          <a:blip r:embed="rId3">
            <a:alphaModFix/>
          </a:blip>
          <a:srcRect/>
          <a:stretch/>
        </p:blipFill>
        <p:spPr>
          <a:xfrm>
            <a:off x="4716771" y="1629000"/>
            <a:ext cx="6628799" cy="4416300"/>
          </a:xfrm>
          <a:prstGeom prst="rect">
            <a:avLst/>
          </a:prstGeom>
          <a:noFill/>
          <a:ln>
            <a:noFill/>
          </a:ln>
        </p:spPr>
      </p:pic>
      <p:pic>
        <p:nvPicPr>
          <p:cNvPr id="1204" name="Shape 1204"/>
          <p:cNvPicPr preferRelativeResize="0"/>
          <p:nvPr/>
        </p:nvPicPr>
        <p:blipFill>
          <a:blip r:embed="rId4">
            <a:alphaModFix/>
          </a:blip>
          <a:stretch>
            <a:fillRect/>
          </a:stretch>
        </p:blipFill>
        <p:spPr>
          <a:xfrm>
            <a:off x="4649801" y="1101651"/>
            <a:ext cx="6743460" cy="5019650"/>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pic>
        <p:nvPicPr>
          <p:cNvPr id="1209" name="Shape 1209"/>
          <p:cNvPicPr preferRelativeResize="0"/>
          <p:nvPr/>
        </p:nvPicPr>
        <p:blipFill rotWithShape="1">
          <a:blip r:embed="rId3">
            <a:alphaModFix/>
          </a:blip>
          <a:srcRect l="4961"/>
          <a:stretch/>
        </p:blipFill>
        <p:spPr>
          <a:xfrm>
            <a:off x="5380032" y="1737380"/>
            <a:ext cx="5383199" cy="3360000"/>
          </a:xfrm>
          <a:prstGeom prst="rect">
            <a:avLst/>
          </a:prstGeom>
          <a:noFill/>
          <a:ln>
            <a:noFill/>
          </a:ln>
        </p:spPr>
      </p:pic>
      <p:pic>
        <p:nvPicPr>
          <p:cNvPr id="1210" name="Shape 1210"/>
          <p:cNvPicPr preferRelativeResize="0"/>
          <p:nvPr/>
        </p:nvPicPr>
        <p:blipFill rotWithShape="1">
          <a:blip r:embed="rId4">
            <a:alphaModFix/>
          </a:blip>
          <a:srcRect r="9990"/>
          <a:stretch/>
        </p:blipFill>
        <p:spPr>
          <a:xfrm>
            <a:off x="5380025" y="1737375"/>
            <a:ext cx="5383201" cy="3364597"/>
          </a:xfrm>
          <a:prstGeom prst="rect">
            <a:avLst/>
          </a:prstGeom>
          <a:noFill/>
          <a:ln>
            <a:noFill/>
          </a:ln>
        </p:spPr>
      </p:pic>
      <p:pic>
        <p:nvPicPr>
          <p:cNvPr id="1211" name="Shape 1211"/>
          <p:cNvPicPr preferRelativeResize="0"/>
          <p:nvPr/>
        </p:nvPicPr>
        <p:blipFill rotWithShape="1">
          <a:blip r:embed="rId5">
            <a:alphaModFix/>
          </a:blip>
          <a:srcRect/>
          <a:stretch/>
        </p:blipFill>
        <p:spPr>
          <a:xfrm>
            <a:off x="4813976" y="5621990"/>
            <a:ext cx="6495899" cy="507600"/>
          </a:xfrm>
          <a:prstGeom prst="rect">
            <a:avLst/>
          </a:prstGeom>
          <a:noFill/>
          <a:ln>
            <a:noFill/>
          </a:ln>
        </p:spPr>
      </p:pic>
      <p:sp>
        <p:nvSpPr>
          <p:cNvPr id="1212" name="Shape 1212"/>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lvl="0" rtl="0">
              <a:spcBef>
                <a:spcPts val="0"/>
              </a:spcBef>
              <a:buClr>
                <a:schemeClr val="accent1"/>
              </a:buClr>
              <a:buSzPct val="25000"/>
              <a:buFont typeface="Arial"/>
              <a:buNone/>
            </a:pPr>
            <a:r>
              <a:rPr lang="en-US" sz="3200">
                <a:solidFill>
                  <a:schemeClr val="accent1"/>
                </a:solidFill>
              </a:rPr>
              <a:t>Demo - Composing a MobilePush Message</a:t>
            </a:r>
          </a:p>
        </p:txBody>
      </p:sp>
      <p:sp>
        <p:nvSpPr>
          <p:cNvPr id="1213" name="Shape 1213"/>
          <p:cNvSpPr txBox="1">
            <a:spLocks noGrp="1"/>
          </p:cNvSpPr>
          <p:nvPr>
            <p:ph type="body" idx="1"/>
          </p:nvPr>
        </p:nvSpPr>
        <p:spPr>
          <a:xfrm>
            <a:off x="338328" y="1601723"/>
            <a:ext cx="3502200" cy="4416600"/>
          </a:xfrm>
          <a:prstGeom prst="rect">
            <a:avLst/>
          </a:prstGeom>
          <a:noFill/>
          <a:ln>
            <a:noFill/>
          </a:ln>
        </p:spPr>
        <p:txBody>
          <a:bodyPr lIns="9125" tIns="0" rIns="0" bIns="0" anchor="t" anchorCtr="0">
            <a:noAutofit/>
          </a:bodyPr>
          <a:lstStyle/>
          <a:p>
            <a:pPr lvl="0" indent="-25400" rtl="0">
              <a:spcBef>
                <a:spcPts val="0"/>
              </a:spcBef>
              <a:buClr>
                <a:schemeClr val="accent2"/>
              </a:buClr>
              <a:buSzPct val="100000"/>
              <a:buFont typeface="Arial"/>
              <a:buChar char="​"/>
            </a:pPr>
            <a:r>
              <a:rPr lang="en-US" sz="2000">
                <a:solidFill>
                  <a:schemeClr val="accent2"/>
                </a:solidFill>
              </a:rPr>
              <a:t>Push Methods Available:</a:t>
            </a:r>
          </a:p>
          <a:p>
            <a:pPr lvl="3" rtl="0">
              <a:spcBef>
                <a:spcPts val="0"/>
              </a:spcBef>
              <a:buClr>
                <a:schemeClr val="accent2"/>
              </a:buClr>
              <a:buSzPct val="100000"/>
            </a:pPr>
            <a:r>
              <a:rPr lang="en-US" sz="2000">
                <a:solidFill>
                  <a:schemeClr val="accent2"/>
                </a:solidFill>
              </a:rPr>
              <a:t>Alert</a:t>
            </a:r>
          </a:p>
          <a:p>
            <a:pPr lvl="3" rtl="0">
              <a:spcBef>
                <a:spcPts val="0"/>
              </a:spcBef>
              <a:buClr>
                <a:schemeClr val="accent2"/>
              </a:buClr>
              <a:buSzPct val="100000"/>
            </a:pPr>
            <a:r>
              <a:rPr lang="en-US" sz="2000">
                <a:solidFill>
                  <a:schemeClr val="accent2"/>
                </a:solidFill>
              </a:rPr>
              <a:t>Alert+CloudPage</a:t>
            </a:r>
          </a:p>
          <a:p>
            <a:pPr lvl="3" rtl="0">
              <a:spcBef>
                <a:spcPts val="0"/>
              </a:spcBef>
              <a:buClr>
                <a:schemeClr val="accent2"/>
              </a:buClr>
              <a:buSzPct val="100000"/>
            </a:pPr>
            <a:r>
              <a:rPr lang="en-US" sz="2000">
                <a:solidFill>
                  <a:schemeClr val="accent2"/>
                </a:solidFill>
              </a:rPr>
              <a:t>CloudPage</a:t>
            </a:r>
          </a:p>
          <a:p>
            <a:pPr lvl="0" indent="-25400" rtl="0">
              <a:spcBef>
                <a:spcPts val="0"/>
              </a:spcBef>
              <a:buClr>
                <a:schemeClr val="accent2"/>
              </a:buClr>
              <a:buSzPct val="100000"/>
              <a:buFont typeface="Arial"/>
              <a:buChar char="​"/>
            </a:pPr>
            <a:r>
              <a:rPr lang="en-US" sz="2000">
                <a:solidFill>
                  <a:schemeClr val="accent2"/>
                </a:solidFill>
              </a:rPr>
              <a:t>Preview appearance in iOS and Android</a:t>
            </a:r>
          </a:p>
          <a:p>
            <a:pPr lvl="0" indent="0" rtl="0">
              <a:spcBef>
                <a:spcPts val="0"/>
              </a:spcBef>
              <a:buNone/>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marL="0" marR="0" lvl="0" indent="101600" algn="l" rtl="0">
              <a:lnSpc>
                <a:spcPct val="100000"/>
              </a:lnSpc>
              <a:spcBef>
                <a:spcPts val="1200"/>
              </a:spcBef>
              <a:spcAft>
                <a:spcPts val="600"/>
              </a:spcAft>
              <a:buClr>
                <a:srgbClr val="7F7F7F"/>
              </a:buClr>
              <a:buFont typeface="Arial"/>
              <a:buNone/>
            </a:pPr>
            <a:endParaRPr sz="1600" b="0" i="0" u="none" strike="noStrike" cap="none" baseline="0">
              <a:solidFill>
                <a:srgbClr val="7C868D"/>
              </a:solidFill>
              <a:latin typeface="Arial"/>
              <a:ea typeface="Arial"/>
              <a:cs typeface="Arial"/>
              <a:sym typeface="Arial"/>
            </a:endParaRPr>
          </a:p>
        </p:txBody>
      </p:sp>
      <p:pic>
        <p:nvPicPr>
          <p:cNvPr id="1214" name="Shape 1214"/>
          <p:cNvPicPr preferRelativeResize="0"/>
          <p:nvPr/>
        </p:nvPicPr>
        <p:blipFill rotWithShape="1">
          <a:blip r:embed="rId6">
            <a:alphaModFix/>
          </a:blip>
          <a:srcRect b="1029"/>
          <a:stretch/>
        </p:blipFill>
        <p:spPr>
          <a:xfrm>
            <a:off x="5200855" y="1519814"/>
            <a:ext cx="5875500" cy="4580400"/>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pic>
        <p:nvPicPr>
          <p:cNvPr id="1219" name="Shape 1219"/>
          <p:cNvPicPr preferRelativeResize="0"/>
          <p:nvPr/>
        </p:nvPicPr>
        <p:blipFill rotWithShape="1">
          <a:blip r:embed="rId3">
            <a:alphaModFix/>
          </a:blip>
          <a:srcRect l="4961"/>
          <a:stretch/>
        </p:blipFill>
        <p:spPr>
          <a:xfrm>
            <a:off x="5380032" y="1737380"/>
            <a:ext cx="5383199" cy="3360000"/>
          </a:xfrm>
          <a:prstGeom prst="rect">
            <a:avLst/>
          </a:prstGeom>
          <a:noFill/>
          <a:ln>
            <a:noFill/>
          </a:ln>
        </p:spPr>
      </p:pic>
      <p:pic>
        <p:nvPicPr>
          <p:cNvPr id="1220" name="Shape 1220"/>
          <p:cNvPicPr preferRelativeResize="0"/>
          <p:nvPr/>
        </p:nvPicPr>
        <p:blipFill rotWithShape="1">
          <a:blip r:embed="rId4">
            <a:alphaModFix/>
          </a:blip>
          <a:srcRect t="13244" b="23984"/>
          <a:stretch/>
        </p:blipFill>
        <p:spPr>
          <a:xfrm>
            <a:off x="5325600" y="1658200"/>
            <a:ext cx="5437624" cy="3497125"/>
          </a:xfrm>
          <a:prstGeom prst="rect">
            <a:avLst/>
          </a:prstGeom>
          <a:noFill/>
          <a:ln>
            <a:noFill/>
          </a:ln>
        </p:spPr>
      </p:pic>
      <p:pic>
        <p:nvPicPr>
          <p:cNvPr id="1221" name="Shape 1221"/>
          <p:cNvPicPr preferRelativeResize="0"/>
          <p:nvPr/>
        </p:nvPicPr>
        <p:blipFill rotWithShape="1">
          <a:blip r:embed="rId5">
            <a:alphaModFix/>
          </a:blip>
          <a:srcRect/>
          <a:stretch/>
        </p:blipFill>
        <p:spPr>
          <a:xfrm>
            <a:off x="4813976" y="5621990"/>
            <a:ext cx="6495899" cy="507600"/>
          </a:xfrm>
          <a:prstGeom prst="rect">
            <a:avLst/>
          </a:prstGeom>
          <a:noFill/>
          <a:ln>
            <a:noFill/>
          </a:ln>
        </p:spPr>
      </p:pic>
      <p:sp>
        <p:nvSpPr>
          <p:cNvPr id="1222" name="Shape 1222"/>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lvl="0" rtl="0">
              <a:spcBef>
                <a:spcPts val="0"/>
              </a:spcBef>
              <a:buClr>
                <a:schemeClr val="accent1"/>
              </a:buClr>
              <a:buSzPct val="25000"/>
              <a:buFont typeface="Arial"/>
              <a:buNone/>
            </a:pPr>
            <a:r>
              <a:rPr lang="en-US" sz="3200">
                <a:solidFill>
                  <a:schemeClr val="accent1"/>
                </a:solidFill>
              </a:rPr>
              <a:t>List Filtering &amp; Delivery Reporting</a:t>
            </a:r>
          </a:p>
        </p:txBody>
      </p:sp>
      <p:sp>
        <p:nvSpPr>
          <p:cNvPr id="1223" name="Shape 1223"/>
          <p:cNvSpPr txBox="1">
            <a:spLocks noGrp="1"/>
          </p:cNvSpPr>
          <p:nvPr>
            <p:ph type="body" idx="1"/>
          </p:nvPr>
        </p:nvSpPr>
        <p:spPr>
          <a:xfrm>
            <a:off x="338328" y="1601723"/>
            <a:ext cx="3502200" cy="4416600"/>
          </a:xfrm>
          <a:prstGeom prst="rect">
            <a:avLst/>
          </a:prstGeom>
          <a:noFill/>
          <a:ln>
            <a:noFill/>
          </a:ln>
        </p:spPr>
        <p:txBody>
          <a:bodyPr lIns="9125" tIns="0" rIns="0" bIns="0" anchor="t" anchorCtr="0">
            <a:noAutofit/>
          </a:bodyPr>
          <a:lstStyle/>
          <a:p>
            <a:pPr lvl="0" indent="-25400" rtl="0">
              <a:spcBef>
                <a:spcPts val="0"/>
              </a:spcBef>
              <a:buClr>
                <a:schemeClr val="accent2"/>
              </a:buClr>
              <a:buSzPct val="100000"/>
              <a:buFont typeface="Arial"/>
              <a:buChar char="​"/>
            </a:pPr>
            <a:r>
              <a:rPr lang="en-US" sz="2000">
                <a:solidFill>
                  <a:schemeClr val="accent2"/>
                </a:solidFill>
              </a:rPr>
              <a:t>Segment Audience using standard and custom data</a:t>
            </a: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Font typeface="Arial"/>
              <a:buChar char="​"/>
            </a:pPr>
            <a:endParaRPr sz="2000">
              <a:solidFill>
                <a:schemeClr val="accent2"/>
              </a:solidFill>
            </a:endParaRPr>
          </a:p>
          <a:p>
            <a:pPr lvl="0" indent="-25400" rtl="0">
              <a:spcBef>
                <a:spcPts val="0"/>
              </a:spcBef>
              <a:buClr>
                <a:schemeClr val="accent2"/>
              </a:buClr>
              <a:buSzPct val="100000"/>
              <a:buFont typeface="Arial"/>
              <a:buChar char="​"/>
            </a:pPr>
            <a:r>
              <a:rPr lang="en-US" sz="2000">
                <a:solidFill>
                  <a:schemeClr val="accent2"/>
                </a:solidFill>
              </a:rPr>
              <a:t>Throttle sends if manual processes are involved</a:t>
            </a:r>
          </a:p>
          <a:p>
            <a:pPr lvl="0" indent="-25400" rtl="0">
              <a:spcBef>
                <a:spcPts val="0"/>
              </a:spcBef>
              <a:buClr>
                <a:schemeClr val="accent2"/>
              </a:buClr>
              <a:buSzPct val="100000"/>
              <a:buFont typeface="Arial"/>
              <a:buChar char="​"/>
            </a:pPr>
            <a:r>
              <a:rPr lang="en-US" sz="2000">
                <a:solidFill>
                  <a:schemeClr val="accent2"/>
                </a:solidFill>
              </a:rPr>
              <a:t>Run reports for export of subscriber and message activity</a:t>
            </a:r>
          </a:p>
          <a:p>
            <a:pPr lvl="0" indent="-25400" rtl="0">
              <a:spcBef>
                <a:spcPts val="0"/>
              </a:spcBef>
              <a:buClr>
                <a:schemeClr val="accent2"/>
              </a:buClr>
              <a:buFont typeface="Arial"/>
              <a:buChar char="​"/>
            </a:pPr>
            <a:endParaRPr sz="2000">
              <a:solidFill>
                <a:schemeClr val="accent2"/>
              </a:solidFill>
            </a:endParaRPr>
          </a:p>
        </p:txBody>
      </p:sp>
      <p:pic>
        <p:nvPicPr>
          <p:cNvPr id="1224" name="Shape 1224"/>
          <p:cNvPicPr preferRelativeResize="0"/>
          <p:nvPr/>
        </p:nvPicPr>
        <p:blipFill rotWithShape="1">
          <a:blip r:embed="rId6">
            <a:alphaModFix/>
          </a:blip>
          <a:srcRect b="1029"/>
          <a:stretch/>
        </p:blipFill>
        <p:spPr>
          <a:xfrm>
            <a:off x="5116230" y="1367414"/>
            <a:ext cx="5875500" cy="4580400"/>
          </a:xfrm>
          <a:prstGeom prst="rect">
            <a:avLst/>
          </a:prstGeom>
          <a:noFill/>
          <a:ln>
            <a:noFill/>
          </a:ln>
        </p:spPr>
      </p:pic>
      <p:pic>
        <p:nvPicPr>
          <p:cNvPr id="1225" name="Shape 1225"/>
          <p:cNvPicPr preferRelativeResize="0"/>
          <p:nvPr/>
        </p:nvPicPr>
        <p:blipFill rotWithShape="1">
          <a:blip r:embed="rId7">
            <a:alphaModFix/>
          </a:blip>
          <a:srcRect t="16393" b="41397"/>
          <a:stretch/>
        </p:blipFill>
        <p:spPr>
          <a:xfrm>
            <a:off x="145537" y="2349799"/>
            <a:ext cx="3887774" cy="1714601"/>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Shape 1230"/>
          <p:cNvPicPr preferRelativeResize="0">
            <a:picLocks noGrp="1"/>
          </p:cNvPicPr>
          <p:nvPr>
            <p:ph type="pic" idx="2"/>
          </p:nvPr>
        </p:nvPicPr>
        <p:blipFill rotWithShape="1">
          <a:blip r:embed="rId3">
            <a:alphaModFix/>
          </a:blip>
          <a:srcRect t="14402" b="14402"/>
          <a:stretch/>
        </p:blipFill>
        <p:spPr>
          <a:xfrm>
            <a:off x="4229382" y="1597025"/>
            <a:ext cx="3723532" cy="3980820"/>
          </a:xfrm>
          <a:prstGeom prst="rect">
            <a:avLst/>
          </a:prstGeom>
          <a:noFill/>
          <a:ln>
            <a:noFill/>
          </a:ln>
        </p:spPr>
      </p:pic>
      <p:pic>
        <p:nvPicPr>
          <p:cNvPr id="1231" name="Shape 1231"/>
          <p:cNvPicPr preferRelativeResize="0">
            <a:picLocks noGrp="1"/>
          </p:cNvPicPr>
          <p:nvPr>
            <p:ph type="pic" idx="3"/>
          </p:nvPr>
        </p:nvPicPr>
        <p:blipFill rotWithShape="1">
          <a:blip r:embed="rId4">
            <a:alphaModFix/>
          </a:blip>
          <a:srcRect l="18667" r="18667"/>
          <a:stretch/>
        </p:blipFill>
        <p:spPr>
          <a:xfrm>
            <a:off x="8101820" y="1597025"/>
            <a:ext cx="3746253" cy="3978333"/>
          </a:xfrm>
          <a:prstGeom prst="rect">
            <a:avLst/>
          </a:prstGeom>
          <a:noFill/>
          <a:ln>
            <a:noFill/>
          </a:ln>
        </p:spPr>
      </p:pic>
      <p:sp>
        <p:nvSpPr>
          <p:cNvPr id="1232" name="Shape 1232"/>
          <p:cNvSpPr txBox="1">
            <a:spLocks noGrp="1"/>
          </p:cNvSpPr>
          <p:nvPr>
            <p:ph type="body" idx="1"/>
          </p:nvPr>
        </p:nvSpPr>
        <p:spPr>
          <a:xfrm>
            <a:off x="337216"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Phone is located at one of the Open for Service Businesses with beacon to alert nearby app users</a:t>
            </a:r>
          </a:p>
        </p:txBody>
      </p:sp>
      <p:sp>
        <p:nvSpPr>
          <p:cNvPr id="1233" name="Shape 1233"/>
          <p:cNvSpPr txBox="1">
            <a:spLocks noGrp="1"/>
          </p:cNvSpPr>
          <p:nvPr>
            <p:ph type="body" idx="4"/>
          </p:nvPr>
        </p:nvSpPr>
        <p:spPr>
          <a:xfrm>
            <a:off x="4218267"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Instructions by phone engage new and existing users to dial their own cell number</a:t>
            </a:r>
          </a:p>
        </p:txBody>
      </p:sp>
      <p:sp>
        <p:nvSpPr>
          <p:cNvPr id="1234" name="Shape 1234"/>
          <p:cNvSpPr txBox="1">
            <a:spLocks noGrp="1"/>
          </p:cNvSpPr>
          <p:nvPr>
            <p:ph type="body" idx="5"/>
          </p:nvPr>
        </p:nvSpPr>
        <p:spPr>
          <a:xfrm>
            <a:off x="8112686"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New users get easy download link, existing users get mobile push with coupon offer from that business</a:t>
            </a:r>
          </a:p>
        </p:txBody>
      </p:sp>
      <p:sp>
        <p:nvSpPr>
          <p:cNvPr id="1235" name="Shape 1235"/>
          <p:cNvSpPr txBox="1">
            <a:spLocks noGrp="1"/>
          </p:cNvSpPr>
          <p:nvPr>
            <p:ph type="body" idx="6"/>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Analog to Digital</a:t>
            </a:r>
          </a:p>
        </p:txBody>
      </p:sp>
      <p:sp>
        <p:nvSpPr>
          <p:cNvPr id="1236" name="Shape 1236"/>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Internet of Things - Rotary Phones</a:t>
            </a:r>
          </a:p>
        </p:txBody>
      </p:sp>
      <p:pic>
        <p:nvPicPr>
          <p:cNvPr id="1237" name="Shape 1237"/>
          <p:cNvPicPr preferRelativeResize="0">
            <a:picLocks noGrp="1"/>
          </p:cNvPicPr>
          <p:nvPr>
            <p:ph type="pic" idx="7"/>
          </p:nvPr>
        </p:nvPicPr>
        <p:blipFill rotWithShape="1">
          <a:blip r:embed="rId5">
            <a:alphaModFix/>
          </a:blip>
          <a:srcRect l="18600" r="18600"/>
          <a:stretch/>
        </p:blipFill>
        <p:spPr>
          <a:xfrm>
            <a:off x="336548" y="1597025"/>
            <a:ext cx="3752872" cy="3978333"/>
          </a:xfrm>
          <a:prstGeom prst="rect">
            <a:avLst/>
          </a:prstGeom>
          <a:noFill/>
          <a:ln>
            <a:noFill/>
          </a:ln>
        </p:spPr>
      </p:pic>
      <p:pic>
        <p:nvPicPr>
          <p:cNvPr id="1238" name="Shape 1238"/>
          <p:cNvPicPr preferRelativeResize="0"/>
          <p:nvPr/>
        </p:nvPicPr>
        <p:blipFill rotWithShape="1">
          <a:blip r:embed="rId6">
            <a:alphaModFix/>
          </a:blip>
          <a:srcRect l="20339" r="16787"/>
          <a:stretch/>
        </p:blipFill>
        <p:spPr>
          <a:xfrm>
            <a:off x="338325" y="1597025"/>
            <a:ext cx="3752874" cy="3980824"/>
          </a:xfrm>
          <a:prstGeom prst="rect">
            <a:avLst/>
          </a:prstGeom>
          <a:noFill/>
          <a:ln>
            <a:noFill/>
          </a:ln>
        </p:spPr>
      </p:pic>
      <p:pic>
        <p:nvPicPr>
          <p:cNvPr id="1239" name="Shape 1239"/>
          <p:cNvPicPr preferRelativeResize="0"/>
          <p:nvPr/>
        </p:nvPicPr>
        <p:blipFill rotWithShape="1">
          <a:blip r:embed="rId7">
            <a:alphaModFix/>
          </a:blip>
          <a:srcRect l="10867" r="26710"/>
          <a:stretch/>
        </p:blipFill>
        <p:spPr>
          <a:xfrm>
            <a:off x="4229375" y="1597025"/>
            <a:ext cx="3723550" cy="3978324"/>
          </a:xfrm>
          <a:prstGeom prst="rect">
            <a:avLst/>
          </a:prstGeom>
          <a:noFill/>
          <a:ln>
            <a:noFill/>
          </a:ln>
        </p:spPr>
      </p:pic>
      <p:pic>
        <p:nvPicPr>
          <p:cNvPr id="1240" name="Shape 1240"/>
          <p:cNvPicPr preferRelativeResize="0"/>
          <p:nvPr/>
        </p:nvPicPr>
        <p:blipFill rotWithShape="1">
          <a:blip r:embed="rId8">
            <a:alphaModFix/>
          </a:blip>
          <a:srcRect l="22054" r="15906"/>
          <a:stretch/>
        </p:blipFill>
        <p:spPr>
          <a:xfrm>
            <a:off x="8112675" y="1597025"/>
            <a:ext cx="3710549" cy="3988874"/>
          </a:xfrm>
          <a:prstGeom prst="rect">
            <a:avLst/>
          </a:prstGeom>
          <a:noFill/>
          <a:ln>
            <a:noFill/>
          </a:ln>
        </p:spPr>
      </p:pic>
      <p:pic>
        <p:nvPicPr>
          <p:cNvPr id="1241" name="Shape 1241"/>
          <p:cNvPicPr preferRelativeResize="0"/>
          <p:nvPr/>
        </p:nvPicPr>
        <p:blipFill rotWithShape="1">
          <a:blip r:embed="rId9">
            <a:alphaModFix/>
          </a:blip>
          <a:srcRect t="5194" b="16460"/>
          <a:stretch/>
        </p:blipFill>
        <p:spPr>
          <a:xfrm>
            <a:off x="10278625" y="243125"/>
            <a:ext cx="1833999" cy="2554024"/>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Shape 1246"/>
          <p:cNvPicPr preferRelativeResize="0">
            <a:picLocks noGrp="1"/>
          </p:cNvPicPr>
          <p:nvPr>
            <p:ph type="pic" idx="2"/>
          </p:nvPr>
        </p:nvPicPr>
        <p:blipFill rotWithShape="1">
          <a:blip r:embed="rId3">
            <a:alphaModFix/>
          </a:blip>
          <a:srcRect t="14402" b="14402"/>
          <a:stretch/>
        </p:blipFill>
        <p:spPr>
          <a:xfrm>
            <a:off x="4229382" y="1597025"/>
            <a:ext cx="3723532" cy="3980820"/>
          </a:xfrm>
          <a:prstGeom prst="rect">
            <a:avLst/>
          </a:prstGeom>
          <a:noFill/>
          <a:ln>
            <a:noFill/>
          </a:ln>
        </p:spPr>
      </p:pic>
      <p:pic>
        <p:nvPicPr>
          <p:cNvPr id="1247" name="Shape 1247"/>
          <p:cNvPicPr preferRelativeResize="0">
            <a:picLocks noGrp="1"/>
          </p:cNvPicPr>
          <p:nvPr>
            <p:ph type="pic" idx="3"/>
          </p:nvPr>
        </p:nvPicPr>
        <p:blipFill rotWithShape="1">
          <a:blip r:embed="rId4">
            <a:alphaModFix/>
          </a:blip>
          <a:srcRect l="18667" t="7646" r="18667"/>
          <a:stretch/>
        </p:blipFill>
        <p:spPr>
          <a:xfrm>
            <a:off x="8101825" y="1901325"/>
            <a:ext cx="3746250" cy="3674025"/>
          </a:xfrm>
          <a:prstGeom prst="rect">
            <a:avLst/>
          </a:prstGeom>
          <a:noFill/>
          <a:ln>
            <a:noFill/>
          </a:ln>
        </p:spPr>
      </p:pic>
      <p:sp>
        <p:nvSpPr>
          <p:cNvPr id="1248" name="Shape 1248"/>
          <p:cNvSpPr txBox="1">
            <a:spLocks noGrp="1"/>
          </p:cNvSpPr>
          <p:nvPr>
            <p:ph type="body" idx="1"/>
          </p:nvPr>
        </p:nvSpPr>
        <p:spPr>
          <a:xfrm>
            <a:off x="337216"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Raspberry Pi - Cheap Linux computer ($35)</a:t>
            </a:r>
          </a:p>
        </p:txBody>
      </p:sp>
      <p:sp>
        <p:nvSpPr>
          <p:cNvPr id="1249" name="Shape 1249"/>
          <p:cNvSpPr txBox="1">
            <a:spLocks noGrp="1"/>
          </p:cNvSpPr>
          <p:nvPr>
            <p:ph type="body" idx="4"/>
          </p:nvPr>
        </p:nvSpPr>
        <p:spPr>
          <a:xfrm>
            <a:off x="4218275" y="5786201"/>
            <a:ext cx="3749099" cy="6932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Explorer HAT / Breadboard circuit stacks on top of Raspberry Pi for safe and easy connection to Rotary phone with indicator lights</a:t>
            </a:r>
          </a:p>
        </p:txBody>
      </p:sp>
      <p:sp>
        <p:nvSpPr>
          <p:cNvPr id="1250" name="Shape 1250"/>
          <p:cNvSpPr txBox="1">
            <a:spLocks noGrp="1"/>
          </p:cNvSpPr>
          <p:nvPr>
            <p:ph type="body" idx="5"/>
          </p:nvPr>
        </p:nvSpPr>
        <p:spPr>
          <a:xfrm>
            <a:off x="8112686" y="5786194"/>
            <a:ext cx="3749099" cy="502800"/>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rgbClr val="7C868D"/>
                </a:solidFill>
              </a:rPr>
              <a:t>Python to:</a:t>
            </a:r>
          </a:p>
          <a:p>
            <a:pPr marL="457200" marR="0" lvl="0" indent="-228600" algn="l" rtl="0">
              <a:lnSpc>
                <a:spcPct val="100000"/>
              </a:lnSpc>
              <a:spcBef>
                <a:spcPts val="0"/>
              </a:spcBef>
              <a:spcAft>
                <a:spcPts val="600"/>
              </a:spcAft>
              <a:buClr>
                <a:srgbClr val="7C868D"/>
              </a:buClr>
              <a:buChar char="●"/>
            </a:pPr>
            <a:r>
              <a:rPr lang="en-US">
                <a:solidFill>
                  <a:srgbClr val="7C868D"/>
                </a:solidFill>
              </a:rPr>
              <a:t>Interpret phone numbers dialed</a:t>
            </a:r>
          </a:p>
          <a:p>
            <a:pPr marL="457200" marR="0" lvl="0" indent="-228600" algn="l" rtl="0">
              <a:lnSpc>
                <a:spcPct val="100000"/>
              </a:lnSpc>
              <a:spcBef>
                <a:spcPts val="0"/>
              </a:spcBef>
              <a:spcAft>
                <a:spcPts val="600"/>
              </a:spcAft>
              <a:buClr>
                <a:srgbClr val="7C868D"/>
              </a:buClr>
              <a:buChar char="●"/>
            </a:pPr>
            <a:r>
              <a:rPr lang="en-US">
                <a:solidFill>
                  <a:srgbClr val="7C868D"/>
                </a:solidFill>
              </a:rPr>
              <a:t>Call Marketing Cloud APIs</a:t>
            </a:r>
          </a:p>
        </p:txBody>
      </p:sp>
      <p:sp>
        <p:nvSpPr>
          <p:cNvPr id="1251" name="Shape 1251"/>
          <p:cNvSpPr txBox="1">
            <a:spLocks noGrp="1"/>
          </p:cNvSpPr>
          <p:nvPr>
            <p:ph type="body" idx="6"/>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Analog to Digital</a:t>
            </a:r>
          </a:p>
        </p:txBody>
      </p:sp>
      <p:sp>
        <p:nvSpPr>
          <p:cNvPr id="1252" name="Shape 1252"/>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Internet of Things - Rotary Phones</a:t>
            </a:r>
          </a:p>
        </p:txBody>
      </p:sp>
      <p:pic>
        <p:nvPicPr>
          <p:cNvPr id="1253" name="Shape 1253"/>
          <p:cNvPicPr preferRelativeResize="0">
            <a:picLocks noGrp="1"/>
          </p:cNvPicPr>
          <p:nvPr>
            <p:ph type="pic" idx="7"/>
          </p:nvPr>
        </p:nvPicPr>
        <p:blipFill rotWithShape="1">
          <a:blip r:embed="rId5">
            <a:alphaModFix/>
          </a:blip>
          <a:srcRect l="18600" r="18600"/>
          <a:stretch/>
        </p:blipFill>
        <p:spPr>
          <a:xfrm>
            <a:off x="336548" y="1597025"/>
            <a:ext cx="3752872" cy="3978333"/>
          </a:xfrm>
          <a:prstGeom prst="rect">
            <a:avLst/>
          </a:prstGeom>
          <a:noFill/>
          <a:ln>
            <a:noFill/>
          </a:ln>
        </p:spPr>
      </p:pic>
      <p:pic>
        <p:nvPicPr>
          <p:cNvPr id="1254" name="Shape 1254"/>
          <p:cNvPicPr preferRelativeResize="0"/>
          <p:nvPr/>
        </p:nvPicPr>
        <p:blipFill rotWithShape="1">
          <a:blip r:embed="rId6">
            <a:alphaModFix/>
          </a:blip>
          <a:srcRect l="25005" r="5264"/>
          <a:stretch/>
        </p:blipFill>
        <p:spPr>
          <a:xfrm rot="5400000">
            <a:off x="224324" y="1723800"/>
            <a:ext cx="4006200" cy="3774749"/>
          </a:xfrm>
          <a:prstGeom prst="rect">
            <a:avLst/>
          </a:prstGeom>
          <a:noFill/>
          <a:ln>
            <a:noFill/>
          </a:ln>
        </p:spPr>
      </p:pic>
      <p:pic>
        <p:nvPicPr>
          <p:cNvPr id="1255" name="Shape 1255"/>
          <p:cNvPicPr preferRelativeResize="0"/>
          <p:nvPr/>
        </p:nvPicPr>
        <p:blipFill rotWithShape="1">
          <a:blip r:embed="rId7">
            <a:alphaModFix/>
          </a:blip>
          <a:srcRect l="27420" t="25930" r="23235" b="13242"/>
          <a:stretch/>
        </p:blipFill>
        <p:spPr>
          <a:xfrm rot="-5400000">
            <a:off x="4077677" y="1748726"/>
            <a:ext cx="4019846" cy="3716450"/>
          </a:xfrm>
          <a:prstGeom prst="rect">
            <a:avLst/>
          </a:prstGeom>
          <a:noFill/>
          <a:ln>
            <a:noFill/>
          </a:ln>
        </p:spPr>
      </p:pic>
      <p:pic>
        <p:nvPicPr>
          <p:cNvPr id="1256" name="Shape 1256"/>
          <p:cNvPicPr preferRelativeResize="0"/>
          <p:nvPr/>
        </p:nvPicPr>
        <p:blipFill rotWithShape="1">
          <a:blip r:embed="rId8">
            <a:alphaModFix/>
          </a:blip>
          <a:srcRect t="15817" b="9921"/>
          <a:stretch/>
        </p:blipFill>
        <p:spPr>
          <a:xfrm>
            <a:off x="8067500" y="1591974"/>
            <a:ext cx="3752874" cy="3978325"/>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Shape 1261"/>
          <p:cNvSpPr txBox="1">
            <a:spLocks noGrp="1"/>
          </p:cNvSpPr>
          <p:nvPr>
            <p:ph type="ctrTitle"/>
          </p:nvPr>
        </p:nvSpPr>
        <p:spPr>
          <a:xfrm>
            <a:off x="360362" y="2004578"/>
            <a:ext cx="7273799" cy="2282700"/>
          </a:xfrm>
          <a:prstGeom prst="rect">
            <a:avLst/>
          </a:prstGeom>
          <a:noFill/>
          <a:ln>
            <a:noFill/>
          </a:ln>
        </p:spPr>
        <p:txBody>
          <a:bodyPr lIns="0" tIns="0" rIns="0" bIns="0" anchor="b" anchorCtr="0">
            <a:noAutofit/>
          </a:bodyPr>
          <a:lstStyle/>
          <a:p>
            <a:pPr marL="0" marR="0" lvl="0" indent="0" algn="l" rtl="0">
              <a:lnSpc>
                <a:spcPct val="90000"/>
              </a:lnSpc>
              <a:spcBef>
                <a:spcPts val="0"/>
              </a:spcBef>
              <a:buClr>
                <a:schemeClr val="lt1"/>
              </a:buClr>
              <a:buSzPct val="25000"/>
              <a:buFont typeface="Arial"/>
              <a:buNone/>
            </a:pPr>
            <a:r>
              <a:rPr lang="en-US" sz="4800">
                <a:solidFill>
                  <a:schemeClr val="lt1"/>
                </a:solidFill>
              </a:rPr>
              <a:t>Try it out in person!</a:t>
            </a:r>
          </a:p>
        </p:txBody>
      </p:sp>
      <p:sp>
        <p:nvSpPr>
          <p:cNvPr id="1262" name="Shape 1262"/>
          <p:cNvSpPr txBox="1">
            <a:spLocks noGrp="1"/>
          </p:cNvSpPr>
          <p:nvPr>
            <p:ph type="subTitle" idx="1"/>
          </p:nvPr>
        </p:nvSpPr>
        <p:spPr>
          <a:xfrm>
            <a:off x="360350" y="4378525"/>
            <a:ext cx="7594199" cy="1606199"/>
          </a:xfrm>
          <a:prstGeom prst="rect">
            <a:avLst/>
          </a:prstGeom>
          <a:noFill/>
          <a:ln>
            <a:noFill/>
          </a:ln>
        </p:spPr>
        <p:txBody>
          <a:bodyPr lIns="0" tIns="0" rIns="0" bIns="0" anchor="t" anchorCtr="0">
            <a:noAutofit/>
          </a:bodyPr>
          <a:lstStyle/>
          <a:p>
            <a:pPr marL="0" marR="0" lvl="0" indent="0" algn="l" rtl="0">
              <a:lnSpc>
                <a:spcPct val="120000"/>
              </a:lnSpc>
              <a:spcBef>
                <a:spcPts val="0"/>
              </a:spcBef>
              <a:spcAft>
                <a:spcPts val="600"/>
              </a:spcAft>
              <a:buClr>
                <a:srgbClr val="7F7F7F"/>
              </a:buClr>
              <a:buSzPct val="25000"/>
              <a:buFont typeface="Arial"/>
              <a:buNone/>
            </a:pPr>
            <a:r>
              <a:rPr lang="en-US" sz="2000">
                <a:solidFill>
                  <a:srgbClr val="D9E0E2"/>
                </a:solidFill>
              </a:rPr>
              <a:t>App download - Text OPENAPP to 64586</a:t>
            </a:r>
          </a:p>
          <a:p>
            <a:pPr marL="0" marR="0" lvl="0" indent="0" algn="l" rtl="0">
              <a:lnSpc>
                <a:spcPct val="120000"/>
              </a:lnSpc>
              <a:spcBef>
                <a:spcPts val="0"/>
              </a:spcBef>
              <a:spcAft>
                <a:spcPts val="600"/>
              </a:spcAft>
              <a:buClr>
                <a:srgbClr val="7F7F7F"/>
              </a:buClr>
              <a:buSzPct val="25000"/>
              <a:buFont typeface="Arial"/>
              <a:buNone/>
            </a:pPr>
            <a:r>
              <a:rPr lang="en-US" sz="2000">
                <a:solidFill>
                  <a:srgbClr val="D9E0E2"/>
                </a:solidFill>
              </a:rPr>
              <a:t>Open for Service - openforservice.org or @Open4Serv on Twitter</a:t>
            </a:r>
          </a:p>
        </p:txBody>
      </p:sp>
      <p:pic>
        <p:nvPicPr>
          <p:cNvPr id="1263" name="Shape 1263"/>
          <p:cNvPicPr preferRelativeResize="0">
            <a:picLocks noGrp="1"/>
          </p:cNvPicPr>
          <p:nvPr>
            <p:ph type="pic" idx="2"/>
          </p:nvPr>
        </p:nvPicPr>
        <p:blipFill rotWithShape="1">
          <a:blip r:embed="rId3">
            <a:alphaModFix/>
          </a:blip>
          <a:srcRect l="3967" r="3967"/>
          <a:stretch/>
        </p:blipFill>
        <p:spPr>
          <a:xfrm>
            <a:off x="7954695" y="-18288"/>
            <a:ext cx="4207665" cy="6881762"/>
          </a:xfrm>
          <a:prstGeom prst="rect">
            <a:avLst/>
          </a:prstGeom>
          <a:solidFill>
            <a:srgbClr val="BFBFBF"/>
          </a:solid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Shape 1268"/>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lt1"/>
              </a:buClr>
              <a:buSzPct val="25000"/>
              <a:buFont typeface="Arial"/>
              <a:buNone/>
            </a:pPr>
            <a:r>
              <a:rPr lang="en-US" sz="3200">
                <a:solidFill>
                  <a:schemeClr val="lt1"/>
                </a:solidFill>
              </a:rPr>
              <a:t>Questions?</a:t>
            </a:r>
          </a:p>
        </p:txBody>
      </p:sp>
      <p:sp>
        <p:nvSpPr>
          <p:cNvPr id="1269" name="Shape 1269"/>
          <p:cNvSpPr txBox="1">
            <a:spLocks noGrp="1"/>
          </p:cNvSpPr>
          <p:nvPr>
            <p:ph type="body" idx="1"/>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Font typeface="Arial"/>
              <a:buNone/>
            </a:pPr>
            <a:endParaRPr sz="2400" b="0" i="0" u="none" strike="noStrike" cap="none" baseline="0">
              <a:solidFill>
                <a:schemeClr val="lt1"/>
              </a:solidFill>
              <a:latin typeface="Arial"/>
              <a:ea typeface="Arial"/>
              <a:cs typeface="Arial"/>
              <a:sym typeface="Arial"/>
            </a:endParaRPr>
          </a:p>
        </p:txBody>
      </p:sp>
      <p:sp>
        <p:nvSpPr>
          <p:cNvPr id="1270" name="Shape 1270"/>
          <p:cNvSpPr txBox="1">
            <a:spLocks noGrp="1"/>
          </p:cNvSpPr>
          <p:nvPr>
            <p:ph type="body" idx="2"/>
          </p:nvPr>
        </p:nvSpPr>
        <p:spPr>
          <a:xfrm>
            <a:off x="338325" y="1601725"/>
            <a:ext cx="11516999" cy="524399"/>
          </a:xfrm>
          <a:prstGeom prst="rect">
            <a:avLst/>
          </a:prstGeom>
          <a:noFill/>
          <a:ln>
            <a:noFill/>
          </a:ln>
        </p:spPr>
        <p:txBody>
          <a:bodyPr lIns="9125" tIns="0" rIns="0" bIns="0" anchor="t" anchorCtr="0">
            <a:noAutofit/>
          </a:bodyPr>
          <a:lstStyle/>
          <a:p>
            <a:pPr marR="0" lvl="0" indent="0" algn="l" rtl="0">
              <a:lnSpc>
                <a:spcPct val="100000"/>
              </a:lnSpc>
              <a:spcBef>
                <a:spcPts val="0"/>
              </a:spcBef>
              <a:spcAft>
                <a:spcPts val="0"/>
              </a:spcAft>
              <a:buNone/>
            </a:pPr>
            <a:r>
              <a:rPr lang="en-US" sz="2000">
                <a:solidFill>
                  <a:schemeClr val="lt1"/>
                </a:solidFill>
              </a:rPr>
              <a:t>Also check out --</a:t>
            </a:r>
          </a:p>
          <a:p>
            <a:pPr marL="0" marR="0" lvl="0" indent="0" algn="l" rtl="0">
              <a:lnSpc>
                <a:spcPct val="100000"/>
              </a:lnSpc>
              <a:spcBef>
                <a:spcPts val="1200"/>
              </a:spcBef>
              <a:spcAft>
                <a:spcPts val="0"/>
              </a:spcAft>
              <a:buClr>
                <a:schemeClr val="lt1"/>
              </a:buClr>
              <a:buFont typeface="Arial"/>
              <a:buChar char="​"/>
            </a:pPr>
            <a:endParaRPr sz="2000">
              <a:solidFill>
                <a:schemeClr val="lt1"/>
              </a:solidFill>
            </a:endParaRPr>
          </a:p>
        </p:txBody>
      </p:sp>
      <p:sp>
        <p:nvSpPr>
          <p:cNvPr id="1271" name="Shape 1271"/>
          <p:cNvSpPr txBox="1">
            <a:spLocks noGrp="1"/>
          </p:cNvSpPr>
          <p:nvPr>
            <p:ph type="body" idx="3"/>
          </p:nvPr>
        </p:nvSpPr>
        <p:spPr>
          <a:xfrm>
            <a:off x="322275" y="2600125"/>
            <a:ext cx="11516999" cy="2932200"/>
          </a:xfrm>
          <a:prstGeom prst="rect">
            <a:avLst/>
          </a:prstGeom>
          <a:noFill/>
          <a:ln>
            <a:noFill/>
          </a:ln>
        </p:spPr>
        <p:txBody>
          <a:bodyPr lIns="9125" tIns="0" rIns="0" bIns="0" anchor="t" anchorCtr="0">
            <a:noAutofit/>
          </a:bodyPr>
          <a:lstStyle/>
          <a:p>
            <a:pPr marR="0" indent="0" algn="ctr" rtl="0">
              <a:lnSpc>
                <a:spcPct val="100000"/>
              </a:lnSpc>
              <a:spcBef>
                <a:spcPts val="0"/>
              </a:spcBef>
              <a:spcAft>
                <a:spcPts val="0"/>
              </a:spcAft>
              <a:buNone/>
            </a:pPr>
            <a:r>
              <a:rPr lang="en-US" sz="4800">
                <a:solidFill>
                  <a:schemeClr val="lt1"/>
                </a:solidFill>
              </a:rPr>
              <a:t>IoT section of the DevZone</a:t>
            </a:r>
          </a:p>
          <a:p>
            <a:pPr marR="0" indent="0" algn="ctr" rtl="0">
              <a:lnSpc>
                <a:spcPct val="100000"/>
              </a:lnSpc>
              <a:spcBef>
                <a:spcPts val="0"/>
              </a:spcBef>
              <a:spcAft>
                <a:spcPts val="0"/>
              </a:spcAft>
              <a:buNone/>
            </a:pPr>
            <a:endParaRPr sz="2400">
              <a:solidFill>
                <a:schemeClr val="lt1"/>
              </a:solidFill>
            </a:endParaRPr>
          </a:p>
          <a:p>
            <a:pPr marR="0" lvl="0" indent="0" algn="ctr" rtl="0">
              <a:lnSpc>
                <a:spcPct val="100000"/>
              </a:lnSpc>
              <a:spcBef>
                <a:spcPts val="0"/>
              </a:spcBef>
              <a:spcAft>
                <a:spcPts val="0"/>
              </a:spcAft>
              <a:buNone/>
            </a:pPr>
            <a:r>
              <a:rPr lang="en-US" sz="2400">
                <a:solidFill>
                  <a:schemeClr val="lt1"/>
                </a:solidFill>
              </a:rPr>
              <a:t>Connected product demos including the Rotary Phone</a:t>
            </a:r>
          </a:p>
          <a:p>
            <a:pPr marL="0" marR="0" lvl="0" indent="0" algn="ctr" rtl="0">
              <a:lnSpc>
                <a:spcPct val="100000"/>
              </a:lnSpc>
              <a:spcBef>
                <a:spcPts val="1200"/>
              </a:spcBef>
              <a:spcAft>
                <a:spcPts val="0"/>
              </a:spcAft>
              <a:buClr>
                <a:schemeClr val="lt1"/>
              </a:buClr>
              <a:buFont typeface="Arial"/>
              <a:buChar char="​"/>
            </a:pPr>
            <a:endParaRPr sz="2000">
              <a:solidFill>
                <a:schemeClr val="lt1"/>
              </a:solidFill>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338327" y="1283367"/>
            <a:ext cx="11515500" cy="49388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0"/>
              </a:spcAft>
              <a:buClr>
                <a:srgbClr val="7F7F7F"/>
              </a:buClr>
              <a:buSzPct val="100000"/>
              <a:buFont typeface="Arial"/>
              <a:buChar char="​"/>
            </a:pPr>
            <a:r>
              <a:rPr lang="en-US" sz="1400" b="0" i="0" u="none" strike="noStrike" cap="none" baseline="0">
                <a:solidFill>
                  <a:srgbClr val="7C868D"/>
                </a:solidFill>
                <a:latin typeface="Arial"/>
                <a:ea typeface="Arial"/>
                <a:cs typeface="Arial"/>
                <a:sym typeface="Arial"/>
              </a:rPr>
              <a:t>Safe harbor statement under the Private Securities Litigation Reform Act of 1995:</a:t>
            </a:r>
          </a:p>
          <a:p>
            <a:pPr marL="0" marR="0" lvl="0" indent="0" algn="l" rtl="0">
              <a:lnSpc>
                <a:spcPct val="100000"/>
              </a:lnSpc>
              <a:spcBef>
                <a:spcPts val="1200"/>
              </a:spcBef>
              <a:spcAft>
                <a:spcPts val="0"/>
              </a:spcAft>
              <a:buClr>
                <a:srgbClr val="7F7F7F"/>
              </a:buClr>
              <a:buSzPct val="100000"/>
              <a:buFont typeface="Arial"/>
              <a:buChar char="​"/>
            </a:pPr>
            <a:r>
              <a:rPr lang="en-US" sz="1400" b="0" i="0" u="none" strike="noStrike" cap="none" baseline="0">
                <a:solidFill>
                  <a:srgbClr val="7C868D"/>
                </a:solidFill>
                <a:latin typeface="Arial"/>
                <a:ea typeface="Arial"/>
                <a:cs typeface="Arial"/>
                <a:sym typeface="Aria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marL="0" marR="0" lvl="0" indent="0" algn="l" rtl="0">
              <a:lnSpc>
                <a:spcPct val="100000"/>
              </a:lnSpc>
              <a:spcBef>
                <a:spcPts val="1200"/>
              </a:spcBef>
              <a:spcAft>
                <a:spcPts val="0"/>
              </a:spcAft>
              <a:buClr>
                <a:srgbClr val="7F7F7F"/>
              </a:buClr>
              <a:buSzPct val="100000"/>
              <a:buFont typeface="Arial"/>
              <a:buChar char="​"/>
            </a:pPr>
            <a:r>
              <a:rPr lang="en-US" sz="1400" b="0" i="0" u="none" strike="noStrike" cap="none" baseline="0">
                <a:solidFill>
                  <a:srgbClr val="7C868D"/>
                </a:solidFill>
                <a:latin typeface="Arial"/>
                <a:ea typeface="Arial"/>
                <a:cs typeface="Arial"/>
                <a:sym typeface="Aria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marL="0" marR="0" lvl="0" indent="0" algn="l" rtl="0">
              <a:lnSpc>
                <a:spcPct val="100000"/>
              </a:lnSpc>
              <a:spcBef>
                <a:spcPts val="1200"/>
              </a:spcBef>
              <a:spcAft>
                <a:spcPts val="0"/>
              </a:spcAft>
              <a:buClr>
                <a:srgbClr val="7F7F7F"/>
              </a:buClr>
              <a:buSzPct val="100000"/>
              <a:buFont typeface="Arial"/>
              <a:buChar char="​"/>
            </a:pPr>
            <a:r>
              <a:rPr lang="en-US" sz="1400" b="0" i="0" u="none" strike="noStrike" cap="none" baseline="0">
                <a:solidFill>
                  <a:srgbClr val="7C868D"/>
                </a:solidFill>
                <a:latin typeface="Arial"/>
                <a:ea typeface="Arial"/>
                <a:cs typeface="Arial"/>
                <a:sym typeface="Aria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a:p>
            <a:pPr marL="0" marR="0" lvl="0" indent="88900" algn="l" rtl="0">
              <a:lnSpc>
                <a:spcPct val="100000"/>
              </a:lnSpc>
              <a:spcBef>
                <a:spcPts val="1200"/>
              </a:spcBef>
              <a:spcAft>
                <a:spcPts val="600"/>
              </a:spcAft>
              <a:buClr>
                <a:srgbClr val="7F7F7F"/>
              </a:buClr>
              <a:buFont typeface="Arial"/>
              <a:buNone/>
            </a:pPr>
            <a:endParaRPr sz="1400" b="0" i="0" u="none" strike="noStrike" cap="none" baseline="0">
              <a:solidFill>
                <a:srgbClr val="7C868D"/>
              </a:solidFill>
              <a:latin typeface="Arial"/>
              <a:ea typeface="Arial"/>
              <a:cs typeface="Arial"/>
              <a:sym typeface="Arial"/>
            </a:endParaRPr>
          </a:p>
        </p:txBody>
      </p:sp>
      <p:sp>
        <p:nvSpPr>
          <p:cNvPr id="399" name="Shape 399"/>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b="0" i="0" u="none" strike="noStrike" cap="none" baseline="0">
                <a:solidFill>
                  <a:schemeClr val="accent1"/>
                </a:solidFill>
                <a:latin typeface="Arial"/>
                <a:ea typeface="Arial"/>
                <a:cs typeface="Arial"/>
                <a:sym typeface="Arial"/>
              </a:rPr>
              <a:t>Safe Harbor</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338328" y="1600200"/>
            <a:ext cx="3759300" cy="681299"/>
          </a:xfrm>
          <a:prstGeom prst="rect">
            <a:avLst/>
          </a:prstGeom>
          <a:solidFill>
            <a:schemeClr val="accent1"/>
          </a:solidFill>
          <a:ln>
            <a:noFill/>
          </a:ln>
        </p:spPr>
        <p:txBody>
          <a:bodyPr lIns="182875" tIns="0" rIns="182875" bIns="0" anchor="ctr" anchorCtr="0">
            <a:noAutofit/>
          </a:bodyPr>
          <a:lstStyle/>
          <a:p>
            <a:pPr marL="0" marR="0" lvl="0" indent="0" algn="ctr" rtl="0">
              <a:lnSpc>
                <a:spcPct val="95000"/>
              </a:lnSpc>
              <a:spcBef>
                <a:spcPts val="0"/>
              </a:spcBef>
              <a:spcAft>
                <a:spcPts val="600"/>
              </a:spcAft>
              <a:buClr>
                <a:srgbClr val="7F7F7F"/>
              </a:buClr>
              <a:buSzPct val="25000"/>
              <a:buFont typeface="Arial"/>
              <a:buNone/>
            </a:pPr>
            <a:r>
              <a:rPr lang="en-US" sz="2000">
                <a:solidFill>
                  <a:schemeClr val="lt1"/>
                </a:solidFill>
              </a:rPr>
              <a:t>Integrating Mobile Push SDK</a:t>
            </a:r>
          </a:p>
        </p:txBody>
      </p:sp>
      <p:sp>
        <p:nvSpPr>
          <p:cNvPr id="405" name="Shape 405"/>
          <p:cNvSpPr txBox="1">
            <a:spLocks noGrp="1"/>
          </p:cNvSpPr>
          <p:nvPr>
            <p:ph type="body" idx="2"/>
          </p:nvPr>
        </p:nvSpPr>
        <p:spPr>
          <a:xfrm>
            <a:off x="4220789" y="1600200"/>
            <a:ext cx="3731699" cy="681299"/>
          </a:xfrm>
          <a:prstGeom prst="rect">
            <a:avLst/>
          </a:prstGeom>
          <a:solidFill>
            <a:schemeClr val="accent1"/>
          </a:solidFill>
          <a:ln>
            <a:noFill/>
          </a:ln>
        </p:spPr>
        <p:txBody>
          <a:bodyPr lIns="182875" tIns="0" rIns="182875" bIns="0" anchor="ctr" anchorCtr="0">
            <a:noAutofit/>
          </a:bodyPr>
          <a:lstStyle/>
          <a:p>
            <a:pPr marL="0" marR="0" lvl="0" indent="0" algn="ctr" rtl="0">
              <a:lnSpc>
                <a:spcPct val="95000"/>
              </a:lnSpc>
              <a:spcBef>
                <a:spcPts val="0"/>
              </a:spcBef>
              <a:spcAft>
                <a:spcPts val="600"/>
              </a:spcAft>
              <a:buClr>
                <a:srgbClr val="7F7F7F"/>
              </a:buClr>
              <a:buSzPct val="25000"/>
              <a:buFont typeface="Arial"/>
              <a:buNone/>
            </a:pPr>
            <a:r>
              <a:rPr lang="en-US" sz="2000">
                <a:solidFill>
                  <a:schemeClr val="lt1"/>
                </a:solidFill>
              </a:rPr>
              <a:t>Composing a Mobile Push</a:t>
            </a:r>
          </a:p>
        </p:txBody>
      </p:sp>
      <p:sp>
        <p:nvSpPr>
          <p:cNvPr id="406" name="Shape 406"/>
          <p:cNvSpPr txBox="1">
            <a:spLocks noGrp="1"/>
          </p:cNvSpPr>
          <p:nvPr>
            <p:ph type="body" idx="3"/>
          </p:nvPr>
        </p:nvSpPr>
        <p:spPr>
          <a:xfrm>
            <a:off x="8104050" y="1600200"/>
            <a:ext cx="3749699" cy="681299"/>
          </a:xfrm>
          <a:prstGeom prst="rect">
            <a:avLst/>
          </a:prstGeom>
          <a:solidFill>
            <a:schemeClr val="accent1"/>
          </a:solidFill>
          <a:ln>
            <a:noFill/>
          </a:ln>
        </p:spPr>
        <p:txBody>
          <a:bodyPr lIns="182875" tIns="0" rIns="182875" bIns="0" anchor="ctr" anchorCtr="0">
            <a:noAutofit/>
          </a:bodyPr>
          <a:lstStyle/>
          <a:p>
            <a:pPr marL="0" marR="0" lvl="0" indent="0" algn="ctr" rtl="0">
              <a:lnSpc>
                <a:spcPct val="95000"/>
              </a:lnSpc>
              <a:spcBef>
                <a:spcPts val="0"/>
              </a:spcBef>
              <a:spcAft>
                <a:spcPts val="600"/>
              </a:spcAft>
              <a:buClr>
                <a:srgbClr val="7F7F7F"/>
              </a:buClr>
              <a:buSzPct val="25000"/>
              <a:buFont typeface="Arial"/>
              <a:buNone/>
            </a:pPr>
            <a:r>
              <a:rPr lang="en-US" sz="2000">
                <a:solidFill>
                  <a:schemeClr val="lt1"/>
                </a:solidFill>
              </a:rPr>
              <a:t>Old Timey IoT Fun!</a:t>
            </a:r>
          </a:p>
        </p:txBody>
      </p:sp>
      <p:sp>
        <p:nvSpPr>
          <p:cNvPr id="407" name="Shape 407"/>
          <p:cNvSpPr txBox="1">
            <a:spLocks noGrp="1"/>
          </p:cNvSpPr>
          <p:nvPr>
            <p:ph type="body" idx="4"/>
          </p:nvPr>
        </p:nvSpPr>
        <p:spPr>
          <a:xfrm>
            <a:off x="8080049" y="5736696"/>
            <a:ext cx="3770400" cy="225599"/>
          </a:xfrm>
          <a:prstGeom prst="rect">
            <a:avLst/>
          </a:prstGeom>
          <a:noFill/>
          <a:ln>
            <a:noFill/>
          </a:ln>
        </p:spPr>
        <p:txBody>
          <a:bodyPr lIns="9125" tIns="0" rIns="9125" bIns="0" anchor="t" anchorCtr="0">
            <a:noAutofit/>
          </a:bodyPr>
          <a:lstStyle/>
          <a:p>
            <a:pPr marL="0" marR="0" lvl="0" indent="0" algn="l" rtl="0">
              <a:lnSpc>
                <a:spcPct val="100000"/>
              </a:lnSpc>
              <a:spcBef>
                <a:spcPts val="0"/>
              </a:spcBef>
              <a:spcAft>
                <a:spcPts val="600"/>
              </a:spcAft>
              <a:buClr>
                <a:schemeClr val="lt2"/>
              </a:buClr>
              <a:buSzPct val="25000"/>
              <a:buFont typeface="Noto Symbol"/>
              <a:buNone/>
            </a:pPr>
            <a:r>
              <a:rPr lang="en-US" sz="1600">
                <a:solidFill>
                  <a:srgbClr val="0079A8"/>
                </a:solidFill>
              </a:rPr>
              <a:t>Internet of Rotary Phones (IoRP)</a:t>
            </a:r>
          </a:p>
        </p:txBody>
      </p:sp>
      <p:sp>
        <p:nvSpPr>
          <p:cNvPr id="408" name="Shape 408"/>
          <p:cNvSpPr txBox="1">
            <a:spLocks noGrp="1"/>
          </p:cNvSpPr>
          <p:nvPr>
            <p:ph type="body" idx="5"/>
          </p:nvPr>
        </p:nvSpPr>
        <p:spPr>
          <a:xfrm>
            <a:off x="338328" y="5736696"/>
            <a:ext cx="3730800" cy="225599"/>
          </a:xfrm>
          <a:prstGeom prst="rect">
            <a:avLst/>
          </a:prstGeom>
          <a:noFill/>
          <a:ln>
            <a:noFill/>
          </a:ln>
        </p:spPr>
        <p:txBody>
          <a:bodyPr lIns="9125" tIns="0" rIns="9125"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sz="1600">
                <a:solidFill>
                  <a:srgbClr val="0079A8"/>
                </a:solidFill>
              </a:rPr>
              <a:t>Getting Started</a:t>
            </a:r>
          </a:p>
        </p:txBody>
      </p:sp>
      <p:sp>
        <p:nvSpPr>
          <p:cNvPr id="409" name="Shape 409"/>
          <p:cNvSpPr txBox="1">
            <a:spLocks noGrp="1"/>
          </p:cNvSpPr>
          <p:nvPr>
            <p:ph type="body" idx="6"/>
          </p:nvPr>
        </p:nvSpPr>
        <p:spPr>
          <a:xfrm>
            <a:off x="4221869" y="5736696"/>
            <a:ext cx="3730800" cy="225599"/>
          </a:xfrm>
          <a:prstGeom prst="rect">
            <a:avLst/>
          </a:prstGeom>
          <a:noFill/>
          <a:ln>
            <a:noFill/>
          </a:ln>
        </p:spPr>
        <p:txBody>
          <a:bodyPr lIns="9125" tIns="0" rIns="9125"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sz="1600">
                <a:solidFill>
                  <a:srgbClr val="0079A8"/>
                </a:solidFill>
              </a:rPr>
              <a:t>Putting it all together</a:t>
            </a:r>
          </a:p>
        </p:txBody>
      </p:sp>
      <p:sp>
        <p:nvSpPr>
          <p:cNvPr id="410" name="Shape 410"/>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To the Code!</a:t>
            </a:r>
          </a:p>
        </p:txBody>
      </p:sp>
      <p:sp>
        <p:nvSpPr>
          <p:cNvPr id="411" name="Shape 411"/>
          <p:cNvSpPr txBox="1">
            <a:spLocks noGrp="1"/>
          </p:cNvSpPr>
          <p:nvPr>
            <p:ph type="body" idx="7"/>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What will we demonstrate?</a:t>
            </a:r>
          </a:p>
        </p:txBody>
      </p:sp>
      <p:pic>
        <p:nvPicPr>
          <p:cNvPr id="412" name="Shape 412"/>
          <p:cNvPicPr preferRelativeResize="0"/>
          <p:nvPr/>
        </p:nvPicPr>
        <p:blipFill rotWithShape="1">
          <a:blip r:embed="rId3">
            <a:alphaModFix/>
          </a:blip>
          <a:srcRect t="25408" b="4420"/>
          <a:stretch/>
        </p:blipFill>
        <p:spPr>
          <a:xfrm>
            <a:off x="8104050" y="2237475"/>
            <a:ext cx="3719174" cy="3352975"/>
          </a:xfrm>
          <a:prstGeom prst="rect">
            <a:avLst/>
          </a:prstGeom>
          <a:noFill/>
          <a:ln>
            <a:noFill/>
          </a:ln>
        </p:spPr>
      </p:pic>
      <p:pic>
        <p:nvPicPr>
          <p:cNvPr id="413" name="Shape 413"/>
          <p:cNvPicPr preferRelativeResize="0"/>
          <p:nvPr/>
        </p:nvPicPr>
        <p:blipFill rotWithShape="1">
          <a:blip r:embed="rId4">
            <a:alphaModFix/>
          </a:blip>
          <a:srcRect t="10647" b="17990"/>
          <a:stretch/>
        </p:blipFill>
        <p:spPr>
          <a:xfrm>
            <a:off x="8075150" y="2237475"/>
            <a:ext cx="3794286" cy="3423024"/>
          </a:xfrm>
          <a:prstGeom prst="rect">
            <a:avLst/>
          </a:prstGeom>
          <a:noFill/>
          <a:ln>
            <a:noFill/>
          </a:ln>
        </p:spPr>
      </p:pic>
      <p:pic>
        <p:nvPicPr>
          <p:cNvPr id="414" name="Shape 414"/>
          <p:cNvPicPr preferRelativeResize="0"/>
          <p:nvPr/>
        </p:nvPicPr>
        <p:blipFill rotWithShape="1">
          <a:blip r:embed="rId5">
            <a:alphaModFix/>
          </a:blip>
          <a:srcRect t="9349" b="27772"/>
          <a:stretch/>
        </p:blipFill>
        <p:spPr>
          <a:xfrm>
            <a:off x="4221875" y="2281500"/>
            <a:ext cx="3719174" cy="3352974"/>
          </a:xfrm>
          <a:prstGeom prst="rect">
            <a:avLst/>
          </a:prstGeom>
          <a:noFill/>
          <a:ln>
            <a:noFill/>
          </a:ln>
        </p:spPr>
      </p:pic>
      <p:pic>
        <p:nvPicPr>
          <p:cNvPr id="415" name="Shape 415"/>
          <p:cNvPicPr preferRelativeResize="0"/>
          <p:nvPr/>
        </p:nvPicPr>
        <p:blipFill rotWithShape="1">
          <a:blip r:embed="rId6">
            <a:alphaModFix/>
          </a:blip>
          <a:srcRect r="11979" b="40568"/>
          <a:stretch/>
        </p:blipFill>
        <p:spPr>
          <a:xfrm>
            <a:off x="338325" y="2388550"/>
            <a:ext cx="3730800" cy="3271949"/>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Shape 847"/>
          <p:cNvPicPr preferRelativeResize="0"/>
          <p:nvPr/>
        </p:nvPicPr>
        <p:blipFill rotWithShape="1">
          <a:blip r:embed="rId3">
            <a:alphaModFix/>
          </a:blip>
          <a:srcRect l="21532" r="21532"/>
          <a:stretch/>
        </p:blipFill>
        <p:spPr>
          <a:xfrm>
            <a:off x="-8822" y="0"/>
            <a:ext cx="12218400" cy="6763499"/>
          </a:xfrm>
          <a:prstGeom prst="rect">
            <a:avLst/>
          </a:prstGeom>
          <a:noFill/>
          <a:ln>
            <a:noFill/>
          </a:ln>
        </p:spPr>
      </p:pic>
      <p:sp>
        <p:nvSpPr>
          <p:cNvPr id="848" name="Shape 848"/>
          <p:cNvSpPr txBox="1">
            <a:spLocks noGrp="1"/>
          </p:cNvSpPr>
          <p:nvPr>
            <p:ph type="title"/>
          </p:nvPr>
        </p:nvSpPr>
        <p:spPr>
          <a:xfrm>
            <a:off x="338348" y="90725"/>
            <a:ext cx="11515500" cy="908100"/>
          </a:xfrm>
          <a:prstGeom prst="rect">
            <a:avLst/>
          </a:prstGeom>
          <a:noFill/>
          <a:ln>
            <a:noFill/>
          </a:ln>
        </p:spPr>
        <p:txBody>
          <a:bodyPr lIns="0" tIns="0" rIns="0" bIns="0" anchor="b" anchorCtr="0">
            <a:noAutofit/>
          </a:bodyPr>
          <a:lstStyle/>
          <a:p>
            <a:pPr marL="0" marR="0" lvl="0" indent="0" algn="l" rtl="0">
              <a:lnSpc>
                <a:spcPct val="90000"/>
              </a:lnSpc>
              <a:spcBef>
                <a:spcPts val="0"/>
              </a:spcBef>
              <a:buClr>
                <a:schemeClr val="lt1"/>
              </a:buClr>
              <a:buSzPct val="25000"/>
              <a:buFont typeface="Arial"/>
              <a:buNone/>
            </a:pPr>
            <a:r>
              <a:rPr lang="en-US" sz="3200" b="0" i="0" u="none" strike="noStrike" cap="none" baseline="0">
                <a:solidFill>
                  <a:schemeClr val="lt1"/>
                </a:solidFill>
                <a:latin typeface="Arial"/>
                <a:ea typeface="Arial"/>
                <a:cs typeface="Arial"/>
                <a:sym typeface="Arial"/>
              </a:rPr>
              <a:t>Celebrating 16 Years of Giving Back</a:t>
            </a:r>
          </a:p>
        </p:txBody>
      </p:sp>
      <p:sp>
        <p:nvSpPr>
          <p:cNvPr id="849" name="Shape 849"/>
          <p:cNvSpPr/>
          <p:nvPr/>
        </p:nvSpPr>
        <p:spPr>
          <a:xfrm>
            <a:off x="-88289" y="3899473"/>
            <a:ext cx="12373200" cy="2990099"/>
          </a:xfrm>
          <a:prstGeom prst="rect">
            <a:avLst/>
          </a:prstGeom>
          <a:gradFill>
            <a:gsLst>
              <a:gs pos="0">
                <a:srgbClr val="0B8BF3">
                  <a:alpha val="0"/>
                </a:srgbClr>
              </a:gs>
              <a:gs pos="11030">
                <a:srgbClr val="0D87F8">
                  <a:alpha val="0"/>
                </a:srgbClr>
              </a:gs>
              <a:gs pos="41000">
                <a:srgbClr val="0661AF">
                  <a:alpha val="49803"/>
                </a:srgbClr>
              </a:gs>
              <a:gs pos="89580">
                <a:srgbClr val="003B66"/>
              </a:gs>
              <a:gs pos="100000">
                <a:srgbClr val="003B66"/>
              </a:gs>
            </a:gsLst>
            <a:lin ang="5400012" scaled="0"/>
          </a:gra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baseline="0">
                <a:solidFill>
                  <a:srgbClr val="000000"/>
                </a:solidFill>
                <a:latin typeface="Arial"/>
                <a:ea typeface="Arial"/>
                <a:cs typeface="Arial"/>
                <a:sym typeface="Arial"/>
              </a:rPr>
              <a:t>      </a:t>
            </a:r>
          </a:p>
        </p:txBody>
      </p:sp>
      <p:cxnSp>
        <p:nvCxnSpPr>
          <p:cNvPr id="850" name="Shape 850"/>
          <p:cNvCxnSpPr/>
          <p:nvPr/>
        </p:nvCxnSpPr>
        <p:spPr>
          <a:xfrm rot="10800000">
            <a:off x="2666324" y="5656650"/>
            <a:ext cx="7235700" cy="0"/>
          </a:xfrm>
          <a:prstGeom prst="straightConnector1">
            <a:avLst/>
          </a:prstGeom>
          <a:noFill/>
          <a:ln w="9525" cap="flat" cmpd="sng">
            <a:solidFill>
              <a:srgbClr val="FFFFFF">
                <a:alpha val="49800"/>
              </a:srgbClr>
            </a:solidFill>
            <a:prstDash val="solid"/>
            <a:miter/>
            <a:headEnd type="none" w="med" len="med"/>
            <a:tailEnd type="none" w="med" len="med"/>
          </a:ln>
        </p:spPr>
      </p:cxnSp>
      <p:pic>
        <p:nvPicPr>
          <p:cNvPr id="851" name="Shape 851"/>
          <p:cNvPicPr preferRelativeResize="0"/>
          <p:nvPr/>
        </p:nvPicPr>
        <p:blipFill rotWithShape="1">
          <a:blip r:embed="rId4">
            <a:alphaModFix/>
          </a:blip>
          <a:srcRect l="2162" t="50558"/>
          <a:stretch/>
        </p:blipFill>
        <p:spPr>
          <a:xfrm>
            <a:off x="-498475" y="5655451"/>
            <a:ext cx="12192900" cy="970500"/>
          </a:xfrm>
          <a:prstGeom prst="rect">
            <a:avLst/>
          </a:prstGeom>
          <a:noFill/>
          <a:ln>
            <a:noFill/>
          </a:ln>
        </p:spPr>
      </p:pic>
      <p:sp>
        <p:nvSpPr>
          <p:cNvPr id="852" name="Shape 852"/>
          <p:cNvSpPr/>
          <p:nvPr/>
        </p:nvSpPr>
        <p:spPr>
          <a:xfrm>
            <a:off x="412343" y="6078828"/>
            <a:ext cx="1168200" cy="572999"/>
          </a:xfrm>
          <a:prstGeom prst="rect">
            <a:avLst/>
          </a:prstGeom>
          <a:noFill/>
          <a:ln>
            <a:noFill/>
          </a:ln>
        </p:spPr>
        <p:txBody>
          <a:bodyPr lIns="50800" tIns="50800" rIns="50800" bIns="50800" anchor="ctr" anchorCtr="0">
            <a:noAutofit/>
          </a:bodyPr>
          <a:lstStyle/>
          <a:p>
            <a:pPr marL="0" marR="0" lvl="0" indent="0" algn="l" rtl="0">
              <a:lnSpc>
                <a:spcPct val="110000"/>
              </a:lnSpc>
              <a:spcBef>
                <a:spcPts val="0"/>
              </a:spcBef>
              <a:buSzPct val="25000"/>
              <a:buNone/>
            </a:pPr>
            <a:r>
              <a:rPr lang="en-US" sz="1400" b="0" i="0" u="none" strike="noStrike" cap="none" baseline="0">
                <a:solidFill>
                  <a:srgbClr val="FFFFFF"/>
                </a:solidFill>
                <a:latin typeface="Arial"/>
                <a:ea typeface="Arial"/>
                <a:cs typeface="Arial"/>
                <a:sym typeface="Arial"/>
              </a:rPr>
              <a:t>1-1-1 Model </a:t>
            </a:r>
            <a:br>
              <a:rPr lang="en-US" sz="1400" b="0" i="0" u="none" strike="noStrike" cap="none" baseline="0">
                <a:solidFill>
                  <a:srgbClr val="FFFFFF"/>
                </a:solidFill>
                <a:latin typeface="Arial"/>
                <a:ea typeface="Arial"/>
                <a:cs typeface="Arial"/>
                <a:sym typeface="Arial"/>
              </a:rPr>
            </a:br>
            <a:r>
              <a:rPr lang="en-US" sz="1400" b="0" i="0" u="none" strike="noStrike" cap="none" baseline="0">
                <a:solidFill>
                  <a:srgbClr val="FFFFFF"/>
                </a:solidFill>
                <a:latin typeface="Arial"/>
                <a:ea typeface="Arial"/>
                <a:cs typeface="Arial"/>
                <a:sym typeface="Arial"/>
              </a:rPr>
              <a:t>Adopted by</a:t>
            </a:r>
          </a:p>
        </p:txBody>
      </p:sp>
      <p:pic>
        <p:nvPicPr>
          <p:cNvPr id="853" name="Shape 853"/>
          <p:cNvPicPr preferRelativeResize="0"/>
          <p:nvPr/>
        </p:nvPicPr>
        <p:blipFill rotWithShape="1">
          <a:blip r:embed="rId5">
            <a:alphaModFix amt="72509"/>
          </a:blip>
          <a:srcRect/>
          <a:stretch/>
        </p:blipFill>
        <p:spPr>
          <a:xfrm>
            <a:off x="2081218" y="6456585"/>
            <a:ext cx="808499" cy="266699"/>
          </a:xfrm>
          <a:prstGeom prst="rect">
            <a:avLst/>
          </a:prstGeom>
          <a:noFill/>
          <a:ln>
            <a:noFill/>
          </a:ln>
        </p:spPr>
      </p:pic>
      <p:pic>
        <p:nvPicPr>
          <p:cNvPr id="854" name="Shape 854"/>
          <p:cNvPicPr preferRelativeResize="0"/>
          <p:nvPr/>
        </p:nvPicPr>
        <p:blipFill rotWithShape="1">
          <a:blip r:embed="rId6">
            <a:alphaModFix amt="72509"/>
          </a:blip>
          <a:srcRect/>
          <a:stretch/>
        </p:blipFill>
        <p:spPr>
          <a:xfrm>
            <a:off x="3307633" y="5862791"/>
            <a:ext cx="759300" cy="304799"/>
          </a:xfrm>
          <a:prstGeom prst="rect">
            <a:avLst/>
          </a:prstGeom>
          <a:noFill/>
          <a:ln>
            <a:noFill/>
          </a:ln>
        </p:spPr>
      </p:pic>
      <p:pic>
        <p:nvPicPr>
          <p:cNvPr id="855" name="Shape 855"/>
          <p:cNvPicPr preferRelativeResize="0"/>
          <p:nvPr/>
        </p:nvPicPr>
        <p:blipFill rotWithShape="1">
          <a:blip r:embed="rId7">
            <a:alphaModFix amt="72509"/>
          </a:blip>
          <a:srcRect/>
          <a:stretch/>
        </p:blipFill>
        <p:spPr>
          <a:xfrm>
            <a:off x="5533805" y="5829228"/>
            <a:ext cx="412500" cy="397499"/>
          </a:xfrm>
          <a:prstGeom prst="rect">
            <a:avLst/>
          </a:prstGeom>
          <a:noFill/>
          <a:ln>
            <a:noFill/>
          </a:ln>
        </p:spPr>
      </p:pic>
      <p:pic>
        <p:nvPicPr>
          <p:cNvPr id="856" name="Shape 856"/>
          <p:cNvPicPr preferRelativeResize="0"/>
          <p:nvPr/>
        </p:nvPicPr>
        <p:blipFill rotWithShape="1">
          <a:blip r:embed="rId8">
            <a:alphaModFix amt="72509"/>
          </a:blip>
          <a:srcRect/>
          <a:stretch/>
        </p:blipFill>
        <p:spPr>
          <a:xfrm>
            <a:off x="9342753" y="6461751"/>
            <a:ext cx="857099" cy="261600"/>
          </a:xfrm>
          <a:prstGeom prst="rect">
            <a:avLst/>
          </a:prstGeom>
          <a:noFill/>
          <a:ln>
            <a:noFill/>
          </a:ln>
        </p:spPr>
      </p:pic>
      <p:pic>
        <p:nvPicPr>
          <p:cNvPr id="857" name="Shape 857"/>
          <p:cNvPicPr preferRelativeResize="0"/>
          <p:nvPr/>
        </p:nvPicPr>
        <p:blipFill rotWithShape="1">
          <a:blip r:embed="rId9">
            <a:alphaModFix amt="72509"/>
          </a:blip>
          <a:srcRect/>
          <a:stretch/>
        </p:blipFill>
        <p:spPr>
          <a:xfrm>
            <a:off x="4330548" y="5988742"/>
            <a:ext cx="939599" cy="146100"/>
          </a:xfrm>
          <a:prstGeom prst="rect">
            <a:avLst/>
          </a:prstGeom>
          <a:noFill/>
          <a:ln>
            <a:noFill/>
          </a:ln>
        </p:spPr>
      </p:pic>
      <p:pic>
        <p:nvPicPr>
          <p:cNvPr id="858" name="Shape 858"/>
          <p:cNvPicPr preferRelativeResize="0"/>
          <p:nvPr/>
        </p:nvPicPr>
        <p:blipFill rotWithShape="1">
          <a:blip r:embed="rId10">
            <a:alphaModFix amt="72509"/>
          </a:blip>
          <a:srcRect/>
          <a:stretch/>
        </p:blipFill>
        <p:spPr>
          <a:xfrm>
            <a:off x="4873639" y="6432660"/>
            <a:ext cx="1015800" cy="218100"/>
          </a:xfrm>
          <a:prstGeom prst="rect">
            <a:avLst/>
          </a:prstGeom>
          <a:noFill/>
          <a:ln>
            <a:noFill/>
          </a:ln>
        </p:spPr>
      </p:pic>
      <p:pic>
        <p:nvPicPr>
          <p:cNvPr id="859" name="Shape 859"/>
          <p:cNvPicPr preferRelativeResize="0"/>
          <p:nvPr/>
        </p:nvPicPr>
        <p:blipFill rotWithShape="1">
          <a:blip r:embed="rId11">
            <a:alphaModFix amt="72509"/>
          </a:blip>
          <a:srcRect/>
          <a:stretch/>
        </p:blipFill>
        <p:spPr>
          <a:xfrm>
            <a:off x="9472585" y="5945794"/>
            <a:ext cx="1029900" cy="237299"/>
          </a:xfrm>
          <a:prstGeom prst="rect">
            <a:avLst/>
          </a:prstGeom>
          <a:noFill/>
          <a:ln>
            <a:noFill/>
          </a:ln>
        </p:spPr>
      </p:pic>
      <p:pic>
        <p:nvPicPr>
          <p:cNvPr id="860" name="Shape 860"/>
          <p:cNvPicPr preferRelativeResize="0"/>
          <p:nvPr/>
        </p:nvPicPr>
        <p:blipFill rotWithShape="1">
          <a:blip r:embed="rId12">
            <a:alphaModFix amt="72509"/>
          </a:blip>
          <a:srcRect/>
          <a:stretch/>
        </p:blipFill>
        <p:spPr>
          <a:xfrm>
            <a:off x="2028197" y="5911523"/>
            <a:ext cx="1015800" cy="215999"/>
          </a:xfrm>
          <a:prstGeom prst="rect">
            <a:avLst/>
          </a:prstGeom>
          <a:noFill/>
          <a:ln>
            <a:noFill/>
          </a:ln>
        </p:spPr>
      </p:pic>
      <p:pic>
        <p:nvPicPr>
          <p:cNvPr id="861" name="Shape 861"/>
          <p:cNvPicPr preferRelativeResize="0"/>
          <p:nvPr/>
        </p:nvPicPr>
        <p:blipFill rotWithShape="1">
          <a:blip r:embed="rId13">
            <a:alphaModFix amt="72509"/>
          </a:blip>
          <a:srcRect/>
          <a:stretch/>
        </p:blipFill>
        <p:spPr>
          <a:xfrm>
            <a:off x="6210092" y="5965298"/>
            <a:ext cx="837900" cy="215999"/>
          </a:xfrm>
          <a:prstGeom prst="rect">
            <a:avLst/>
          </a:prstGeom>
          <a:noFill/>
          <a:ln>
            <a:noFill/>
          </a:ln>
        </p:spPr>
      </p:pic>
      <p:pic>
        <p:nvPicPr>
          <p:cNvPr id="862" name="Shape 862"/>
          <p:cNvPicPr preferRelativeResize="0"/>
          <p:nvPr/>
        </p:nvPicPr>
        <p:blipFill rotWithShape="1">
          <a:blip r:embed="rId14">
            <a:alphaModFix amt="72509"/>
          </a:blip>
          <a:srcRect/>
          <a:stretch/>
        </p:blipFill>
        <p:spPr>
          <a:xfrm>
            <a:off x="3243291" y="6489317"/>
            <a:ext cx="1233300" cy="161400"/>
          </a:xfrm>
          <a:prstGeom prst="rect">
            <a:avLst/>
          </a:prstGeom>
          <a:noFill/>
          <a:ln>
            <a:noFill/>
          </a:ln>
        </p:spPr>
      </p:pic>
      <p:pic>
        <p:nvPicPr>
          <p:cNvPr id="863" name="Shape 863"/>
          <p:cNvPicPr preferRelativeResize="0"/>
          <p:nvPr/>
        </p:nvPicPr>
        <p:blipFill rotWithShape="1">
          <a:blip r:embed="rId15">
            <a:alphaModFix amt="72509"/>
          </a:blip>
          <a:srcRect/>
          <a:stretch/>
        </p:blipFill>
        <p:spPr>
          <a:xfrm>
            <a:off x="7311839" y="5811926"/>
            <a:ext cx="825299" cy="406499"/>
          </a:xfrm>
          <a:prstGeom prst="rect">
            <a:avLst/>
          </a:prstGeom>
          <a:noFill/>
          <a:ln>
            <a:noFill/>
          </a:ln>
        </p:spPr>
      </p:pic>
      <p:pic>
        <p:nvPicPr>
          <p:cNvPr id="864" name="Shape 864"/>
          <p:cNvPicPr preferRelativeResize="0"/>
          <p:nvPr/>
        </p:nvPicPr>
        <p:blipFill rotWithShape="1">
          <a:blip r:embed="rId16">
            <a:alphaModFix amt="72509"/>
          </a:blip>
          <a:srcRect/>
          <a:stretch/>
        </p:blipFill>
        <p:spPr>
          <a:xfrm>
            <a:off x="8400827" y="5856876"/>
            <a:ext cx="793499" cy="344399"/>
          </a:xfrm>
          <a:prstGeom prst="rect">
            <a:avLst/>
          </a:prstGeom>
          <a:noFill/>
          <a:ln>
            <a:noFill/>
          </a:ln>
        </p:spPr>
      </p:pic>
      <p:pic>
        <p:nvPicPr>
          <p:cNvPr id="865" name="Shape 865"/>
          <p:cNvPicPr preferRelativeResize="0"/>
          <p:nvPr/>
        </p:nvPicPr>
        <p:blipFill rotWithShape="1">
          <a:blip r:embed="rId17">
            <a:alphaModFix amt="72509"/>
          </a:blip>
          <a:srcRect/>
          <a:stretch/>
        </p:blipFill>
        <p:spPr>
          <a:xfrm>
            <a:off x="10669470" y="6404085"/>
            <a:ext cx="767099" cy="260999"/>
          </a:xfrm>
          <a:prstGeom prst="rect">
            <a:avLst/>
          </a:prstGeom>
          <a:noFill/>
          <a:ln>
            <a:noFill/>
          </a:ln>
        </p:spPr>
      </p:pic>
      <p:cxnSp>
        <p:nvCxnSpPr>
          <p:cNvPr id="866" name="Shape 866"/>
          <p:cNvCxnSpPr/>
          <p:nvPr/>
        </p:nvCxnSpPr>
        <p:spPr>
          <a:xfrm>
            <a:off x="1763272" y="5808737"/>
            <a:ext cx="0" cy="858300"/>
          </a:xfrm>
          <a:prstGeom prst="straightConnector1">
            <a:avLst/>
          </a:prstGeom>
          <a:noFill/>
          <a:ln w="9525" cap="flat" cmpd="sng">
            <a:solidFill>
              <a:srgbClr val="FFFFFF">
                <a:alpha val="49800"/>
              </a:srgbClr>
            </a:solidFill>
            <a:prstDash val="solid"/>
            <a:miter/>
            <a:headEnd type="none" w="med" len="med"/>
            <a:tailEnd type="none" w="med" len="med"/>
          </a:ln>
        </p:spPr>
      </p:cxnSp>
      <p:pic>
        <p:nvPicPr>
          <p:cNvPr id="867" name="Shape 867"/>
          <p:cNvPicPr preferRelativeResize="0"/>
          <p:nvPr/>
        </p:nvPicPr>
        <p:blipFill rotWithShape="1">
          <a:blip r:embed="rId18">
            <a:alphaModFix/>
          </a:blip>
          <a:srcRect/>
          <a:stretch/>
        </p:blipFill>
        <p:spPr>
          <a:xfrm>
            <a:off x="317570" y="5344439"/>
            <a:ext cx="2211899" cy="684000"/>
          </a:xfrm>
          <a:prstGeom prst="rect">
            <a:avLst/>
          </a:prstGeom>
          <a:noFill/>
          <a:ln>
            <a:noFill/>
          </a:ln>
        </p:spPr>
      </p:pic>
      <p:grpSp>
        <p:nvGrpSpPr>
          <p:cNvPr id="868" name="Shape 868"/>
          <p:cNvGrpSpPr/>
          <p:nvPr/>
        </p:nvGrpSpPr>
        <p:grpSpPr>
          <a:xfrm>
            <a:off x="887613" y="3191134"/>
            <a:ext cx="10583487" cy="970649"/>
            <a:chOff x="0" y="371386"/>
            <a:chExt cx="21171207" cy="1941299"/>
          </a:xfrm>
        </p:grpSpPr>
        <p:pic>
          <p:nvPicPr>
            <p:cNvPr id="869" name="Shape 869"/>
            <p:cNvPicPr preferRelativeResize="0"/>
            <p:nvPr/>
          </p:nvPicPr>
          <p:blipFill rotWithShape="1">
            <a:blip r:embed="rId4">
              <a:alphaModFix/>
            </a:blip>
            <a:srcRect l="2162" t="50558"/>
            <a:stretch/>
          </p:blipFill>
          <p:spPr>
            <a:xfrm rot="10800000" flipH="1">
              <a:off x="15135807" y="371386"/>
              <a:ext cx="6035400" cy="1941299"/>
            </a:xfrm>
            <a:prstGeom prst="rect">
              <a:avLst/>
            </a:prstGeom>
            <a:noFill/>
            <a:ln>
              <a:noFill/>
            </a:ln>
          </p:spPr>
        </p:pic>
        <p:pic>
          <p:nvPicPr>
            <p:cNvPr id="870" name="Shape 870"/>
            <p:cNvPicPr preferRelativeResize="0"/>
            <p:nvPr/>
          </p:nvPicPr>
          <p:blipFill rotWithShape="1">
            <a:blip r:embed="rId4">
              <a:alphaModFix/>
            </a:blip>
            <a:srcRect l="2162" t="50558"/>
            <a:stretch/>
          </p:blipFill>
          <p:spPr>
            <a:xfrm rot="10800000" flipH="1">
              <a:off x="7827432" y="371386"/>
              <a:ext cx="6035400" cy="1941299"/>
            </a:xfrm>
            <a:prstGeom prst="rect">
              <a:avLst/>
            </a:prstGeom>
            <a:noFill/>
            <a:ln>
              <a:noFill/>
            </a:ln>
          </p:spPr>
        </p:pic>
        <p:pic>
          <p:nvPicPr>
            <p:cNvPr id="871" name="Shape 871"/>
            <p:cNvPicPr preferRelativeResize="0"/>
            <p:nvPr/>
          </p:nvPicPr>
          <p:blipFill rotWithShape="1">
            <a:blip r:embed="rId4">
              <a:alphaModFix/>
            </a:blip>
            <a:srcRect l="2162" t="50558"/>
            <a:stretch/>
          </p:blipFill>
          <p:spPr>
            <a:xfrm rot="10800000" flipH="1">
              <a:off x="0" y="371386"/>
              <a:ext cx="6035400" cy="1941299"/>
            </a:xfrm>
            <a:prstGeom prst="rect">
              <a:avLst/>
            </a:prstGeom>
            <a:noFill/>
            <a:ln>
              <a:noFill/>
            </a:ln>
          </p:spPr>
        </p:pic>
      </p:grpSp>
      <p:grpSp>
        <p:nvGrpSpPr>
          <p:cNvPr id="872" name="Shape 872"/>
          <p:cNvGrpSpPr/>
          <p:nvPr/>
        </p:nvGrpSpPr>
        <p:grpSpPr>
          <a:xfrm>
            <a:off x="4741829" y="3280361"/>
            <a:ext cx="2705100" cy="2239143"/>
            <a:chOff x="4956255" y="3354101"/>
            <a:chExt cx="2705100" cy="2239143"/>
          </a:xfrm>
        </p:grpSpPr>
        <p:sp>
          <p:nvSpPr>
            <p:cNvPr id="873" name="Shape 873"/>
            <p:cNvSpPr/>
            <p:nvPr/>
          </p:nvSpPr>
          <p:spPr>
            <a:xfrm>
              <a:off x="4956255" y="4124303"/>
              <a:ext cx="2705100" cy="95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6500" b="1" i="0" u="none" strike="noStrike" cap="none" baseline="0">
                  <a:solidFill>
                    <a:srgbClr val="FFFFFF"/>
                  </a:solidFill>
                  <a:latin typeface="Arial"/>
                  <a:ea typeface="Arial"/>
                  <a:cs typeface="Arial"/>
                  <a:sym typeface="Arial"/>
                </a:rPr>
                <a:t>$96M</a:t>
              </a:r>
              <a:r>
                <a:rPr lang="en-US" sz="6500" b="1" i="0" u="none" strike="noStrike" cap="none" baseline="30000">
                  <a:solidFill>
                    <a:srgbClr val="FFFFFF"/>
                  </a:solidFill>
                  <a:latin typeface="Arial"/>
                  <a:ea typeface="Arial"/>
                  <a:cs typeface="Arial"/>
                  <a:sym typeface="Arial"/>
                </a:rPr>
                <a:t>+</a:t>
              </a:r>
            </a:p>
          </p:txBody>
        </p:sp>
        <p:sp>
          <p:nvSpPr>
            <p:cNvPr id="874" name="Shape 874"/>
            <p:cNvSpPr/>
            <p:nvPr/>
          </p:nvSpPr>
          <p:spPr>
            <a:xfrm>
              <a:off x="5079071" y="5110844"/>
              <a:ext cx="2448300" cy="482399"/>
            </a:xfrm>
            <a:prstGeom prst="rect">
              <a:avLst/>
            </a:prstGeom>
            <a:noFill/>
            <a:ln>
              <a:noFill/>
            </a:ln>
          </p:spPr>
          <p:txBody>
            <a:bodyPr lIns="0" tIns="0" rIns="0" bIns="0" anchor="t" anchorCtr="0">
              <a:noAutofit/>
            </a:bodyPr>
            <a:lstStyle/>
            <a:p>
              <a:pPr marL="0" marR="0" lvl="0" indent="0" algn="ctr" rtl="0">
                <a:lnSpc>
                  <a:spcPct val="75000"/>
                </a:lnSpc>
                <a:spcBef>
                  <a:spcPts val="0"/>
                </a:spcBef>
                <a:buSzPct val="25000"/>
                <a:buNone/>
              </a:pPr>
              <a:r>
                <a:rPr lang="en-US" sz="1700" b="0" i="0" u="none" strike="noStrike" cap="none" baseline="0">
                  <a:solidFill>
                    <a:srgbClr val="FFFFFF"/>
                  </a:solidFill>
                  <a:latin typeface="Arial"/>
                  <a:ea typeface="Arial"/>
                  <a:cs typeface="Arial"/>
                  <a:sym typeface="Arial"/>
                </a:rPr>
                <a:t>Grants</a:t>
              </a:r>
            </a:p>
          </p:txBody>
        </p:sp>
        <p:sp>
          <p:nvSpPr>
            <p:cNvPr id="875" name="Shape 875"/>
            <p:cNvSpPr/>
            <p:nvPr/>
          </p:nvSpPr>
          <p:spPr>
            <a:xfrm>
              <a:off x="5352014" y="3354101"/>
              <a:ext cx="1978800" cy="10869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2700" b="0" i="0" u="none" strike="noStrike" cap="none" baseline="0">
                  <a:solidFill>
                    <a:srgbClr val="FFFFFF"/>
                  </a:solidFill>
                  <a:latin typeface="Arial"/>
                  <a:ea typeface="Arial"/>
                  <a:cs typeface="Arial"/>
                  <a:sym typeface="Arial"/>
                </a:rPr>
                <a:t>1% Equity</a:t>
              </a:r>
            </a:p>
          </p:txBody>
        </p:sp>
        <p:cxnSp>
          <p:nvCxnSpPr>
            <p:cNvPr id="876" name="Shape 876"/>
            <p:cNvCxnSpPr/>
            <p:nvPr/>
          </p:nvCxnSpPr>
          <p:spPr>
            <a:xfrm>
              <a:off x="5025619" y="4163360"/>
              <a:ext cx="2567100" cy="0"/>
            </a:xfrm>
            <a:prstGeom prst="straightConnector1">
              <a:avLst/>
            </a:prstGeom>
            <a:noFill/>
            <a:ln w="9525" cap="flat" cmpd="sng">
              <a:solidFill>
                <a:srgbClr val="C5EFFF"/>
              </a:solidFill>
              <a:prstDash val="solid"/>
              <a:round/>
              <a:headEnd type="none" w="med" len="med"/>
              <a:tailEnd type="none" w="med" len="med"/>
            </a:ln>
          </p:spPr>
        </p:cxnSp>
      </p:grpSp>
      <p:grpSp>
        <p:nvGrpSpPr>
          <p:cNvPr id="877" name="Shape 877"/>
          <p:cNvGrpSpPr/>
          <p:nvPr/>
        </p:nvGrpSpPr>
        <p:grpSpPr>
          <a:xfrm>
            <a:off x="707276" y="3282211"/>
            <a:ext cx="3867899" cy="2544305"/>
            <a:chOff x="840008" y="3355951"/>
            <a:chExt cx="3867899" cy="2544305"/>
          </a:xfrm>
        </p:grpSpPr>
        <p:sp>
          <p:nvSpPr>
            <p:cNvPr id="878" name="Shape 878"/>
            <p:cNvSpPr/>
            <p:nvPr/>
          </p:nvSpPr>
          <p:spPr>
            <a:xfrm>
              <a:off x="1258584" y="4120662"/>
              <a:ext cx="3217499" cy="10368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6500" b="1" i="0" u="none" strike="noStrike" cap="none" baseline="0">
                  <a:solidFill>
                    <a:srgbClr val="FFFFFF"/>
                  </a:solidFill>
                  <a:latin typeface="Arial"/>
                  <a:ea typeface="Arial"/>
                  <a:cs typeface="Arial"/>
                  <a:sym typeface="Arial"/>
                </a:rPr>
                <a:t>26K</a:t>
              </a:r>
              <a:r>
                <a:rPr lang="en-US" sz="6500" b="1" i="0" u="none" strike="noStrike" cap="none" baseline="30000">
                  <a:solidFill>
                    <a:srgbClr val="FFFFFF"/>
                  </a:solidFill>
                  <a:latin typeface="Arial"/>
                  <a:ea typeface="Arial"/>
                  <a:cs typeface="Arial"/>
                  <a:sym typeface="Arial"/>
                </a:rPr>
                <a:t>+</a:t>
              </a:r>
            </a:p>
          </p:txBody>
        </p:sp>
        <p:sp>
          <p:nvSpPr>
            <p:cNvPr id="879" name="Shape 879"/>
            <p:cNvSpPr/>
            <p:nvPr/>
          </p:nvSpPr>
          <p:spPr>
            <a:xfrm>
              <a:off x="840008" y="5107657"/>
              <a:ext cx="3867899" cy="792600"/>
            </a:xfrm>
            <a:prstGeom prst="rect">
              <a:avLst/>
            </a:prstGeom>
            <a:noFill/>
            <a:ln>
              <a:noFill/>
            </a:ln>
          </p:spPr>
          <p:txBody>
            <a:bodyPr lIns="0" tIns="0" rIns="0" bIns="0" anchor="t" anchorCtr="0">
              <a:noAutofit/>
            </a:bodyPr>
            <a:lstStyle/>
            <a:p>
              <a:pPr marL="0" marR="0" lvl="0" indent="0" algn="ctr" rtl="0">
                <a:lnSpc>
                  <a:spcPct val="75000"/>
                </a:lnSpc>
                <a:spcBef>
                  <a:spcPts val="0"/>
                </a:spcBef>
                <a:buSzPct val="25000"/>
                <a:buNone/>
              </a:pPr>
              <a:r>
                <a:rPr lang="en-US" sz="1700" b="0" i="0" u="none" strike="noStrike" cap="none" baseline="0">
                  <a:solidFill>
                    <a:srgbClr val="FFFFFF"/>
                  </a:solidFill>
                  <a:latin typeface="Arial"/>
                  <a:ea typeface="Arial"/>
                  <a:cs typeface="Arial"/>
                  <a:sym typeface="Arial"/>
                </a:rPr>
                <a:t>Nonprofits &amp; Higher Ed</a:t>
              </a:r>
            </a:p>
          </p:txBody>
        </p:sp>
        <p:sp>
          <p:nvSpPr>
            <p:cNvPr id="880" name="Shape 880"/>
            <p:cNvSpPr/>
            <p:nvPr/>
          </p:nvSpPr>
          <p:spPr>
            <a:xfrm>
              <a:off x="1857896" y="3355951"/>
              <a:ext cx="1978800" cy="10869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2700" b="0" i="0" u="none" strike="noStrike" cap="none" baseline="0">
                  <a:solidFill>
                    <a:srgbClr val="FFFFFF"/>
                  </a:solidFill>
                  <a:latin typeface="Arial"/>
                  <a:ea typeface="Arial"/>
                  <a:cs typeface="Arial"/>
                  <a:sym typeface="Arial"/>
                </a:rPr>
                <a:t>1% Product</a:t>
              </a:r>
            </a:p>
          </p:txBody>
        </p:sp>
        <p:cxnSp>
          <p:nvCxnSpPr>
            <p:cNvPr id="881" name="Shape 881"/>
            <p:cNvCxnSpPr/>
            <p:nvPr/>
          </p:nvCxnSpPr>
          <p:spPr>
            <a:xfrm>
              <a:off x="1415408" y="4163360"/>
              <a:ext cx="2567100" cy="0"/>
            </a:xfrm>
            <a:prstGeom prst="straightConnector1">
              <a:avLst/>
            </a:prstGeom>
            <a:noFill/>
            <a:ln w="9525" cap="flat" cmpd="sng">
              <a:solidFill>
                <a:srgbClr val="C5EFFF"/>
              </a:solidFill>
              <a:prstDash val="solid"/>
              <a:round/>
              <a:headEnd type="none" w="med" len="med"/>
              <a:tailEnd type="none" w="med" len="med"/>
            </a:ln>
          </p:spPr>
        </p:cxnSp>
      </p:grpSp>
      <p:sp>
        <p:nvSpPr>
          <p:cNvPr id="882" name="Shape 882"/>
          <p:cNvSpPr/>
          <p:nvPr/>
        </p:nvSpPr>
        <p:spPr>
          <a:xfrm>
            <a:off x="9718028" y="5568610"/>
            <a:ext cx="2448300" cy="261600"/>
          </a:xfrm>
          <a:prstGeom prst="rect">
            <a:avLst/>
          </a:prstGeom>
          <a:noFill/>
          <a:ln>
            <a:noFill/>
          </a:ln>
        </p:spPr>
        <p:txBody>
          <a:bodyPr lIns="0" tIns="0" rIns="0" bIns="0" anchor="t" anchorCtr="0">
            <a:noAutofit/>
          </a:bodyPr>
          <a:lstStyle/>
          <a:p>
            <a:pPr marL="0" marR="0" lvl="0" indent="0" algn="ctr" rtl="0">
              <a:lnSpc>
                <a:spcPct val="75000"/>
              </a:lnSpc>
              <a:spcBef>
                <a:spcPts val="0"/>
              </a:spcBef>
              <a:buSzPct val="25000"/>
              <a:buNone/>
            </a:pPr>
            <a:r>
              <a:rPr lang="en-US" sz="1400" b="0" i="0" u="none" strike="noStrike" cap="none" baseline="0">
                <a:solidFill>
                  <a:srgbClr val="FFFFFF"/>
                </a:solidFill>
                <a:latin typeface="Arial"/>
                <a:ea typeface="Arial"/>
                <a:cs typeface="Arial"/>
                <a:sym typeface="Arial"/>
              </a:rPr>
              <a:t>Sharethemodel.org</a:t>
            </a:r>
          </a:p>
        </p:txBody>
      </p:sp>
      <p:grpSp>
        <p:nvGrpSpPr>
          <p:cNvPr id="883" name="Shape 883"/>
          <p:cNvGrpSpPr/>
          <p:nvPr/>
        </p:nvGrpSpPr>
        <p:grpSpPr>
          <a:xfrm>
            <a:off x="7999284" y="3294904"/>
            <a:ext cx="3217499" cy="2525253"/>
            <a:chOff x="8146764" y="3368644"/>
            <a:chExt cx="3217499" cy="2525253"/>
          </a:xfrm>
        </p:grpSpPr>
        <p:sp>
          <p:nvSpPr>
            <p:cNvPr id="884" name="Shape 884"/>
            <p:cNvSpPr/>
            <p:nvPr/>
          </p:nvSpPr>
          <p:spPr>
            <a:xfrm>
              <a:off x="8538727" y="4132426"/>
              <a:ext cx="2687700" cy="8730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6500" b="1" i="0" u="none" strike="noStrike" cap="none" baseline="0">
                  <a:solidFill>
                    <a:srgbClr val="FFFFFF"/>
                  </a:solidFill>
                  <a:latin typeface="Arial"/>
                  <a:ea typeface="Arial"/>
                  <a:cs typeface="Arial"/>
                  <a:sym typeface="Arial"/>
                </a:rPr>
                <a:t>1.1M</a:t>
              </a:r>
              <a:r>
                <a:rPr lang="en-US" sz="6500" b="1" i="0" u="none" strike="noStrike" cap="none" baseline="30000">
                  <a:solidFill>
                    <a:srgbClr val="FFFFFF"/>
                  </a:solidFill>
                  <a:latin typeface="Arial"/>
                  <a:ea typeface="Arial"/>
                  <a:cs typeface="Arial"/>
                  <a:sym typeface="Arial"/>
                </a:rPr>
                <a:t>+</a:t>
              </a:r>
            </a:p>
          </p:txBody>
        </p:sp>
        <p:sp>
          <p:nvSpPr>
            <p:cNvPr id="885" name="Shape 885"/>
            <p:cNvSpPr/>
            <p:nvPr/>
          </p:nvSpPr>
          <p:spPr>
            <a:xfrm>
              <a:off x="8146764" y="5101298"/>
              <a:ext cx="3217499" cy="792600"/>
            </a:xfrm>
            <a:prstGeom prst="rect">
              <a:avLst/>
            </a:prstGeom>
            <a:noFill/>
            <a:ln>
              <a:noFill/>
            </a:ln>
          </p:spPr>
          <p:txBody>
            <a:bodyPr lIns="0" tIns="0" rIns="0" bIns="0" anchor="t" anchorCtr="0">
              <a:noAutofit/>
            </a:bodyPr>
            <a:lstStyle/>
            <a:p>
              <a:pPr marL="0" marR="0" lvl="0" indent="0" algn="ctr" rtl="0">
                <a:lnSpc>
                  <a:spcPct val="75000"/>
                </a:lnSpc>
                <a:spcBef>
                  <a:spcPts val="0"/>
                </a:spcBef>
                <a:buSzPct val="25000"/>
                <a:buNone/>
              </a:pPr>
              <a:r>
                <a:rPr lang="en-US" sz="1700" b="0" i="0" u="none" strike="noStrike" cap="none" baseline="0">
                  <a:solidFill>
                    <a:srgbClr val="FFFFFF"/>
                  </a:solidFill>
                  <a:latin typeface="Arial"/>
                  <a:ea typeface="Arial"/>
                  <a:cs typeface="Arial"/>
                  <a:sym typeface="Arial"/>
                </a:rPr>
                <a:t>Service Hours</a:t>
              </a:r>
            </a:p>
          </p:txBody>
        </p:sp>
        <p:sp>
          <p:nvSpPr>
            <p:cNvPr id="886" name="Shape 886"/>
            <p:cNvSpPr/>
            <p:nvPr/>
          </p:nvSpPr>
          <p:spPr>
            <a:xfrm>
              <a:off x="8765017" y="3368644"/>
              <a:ext cx="1978800" cy="10869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2700" b="0" i="0" u="none" strike="noStrike" cap="none" baseline="0">
                  <a:solidFill>
                    <a:srgbClr val="FFFFFF"/>
                  </a:solidFill>
                  <a:latin typeface="Arial"/>
                  <a:ea typeface="Arial"/>
                  <a:cs typeface="Arial"/>
                  <a:sym typeface="Arial"/>
                </a:rPr>
                <a:t>1% Time</a:t>
              </a:r>
            </a:p>
          </p:txBody>
        </p:sp>
        <p:cxnSp>
          <p:nvCxnSpPr>
            <p:cNvPr id="887" name="Shape 887"/>
            <p:cNvCxnSpPr/>
            <p:nvPr/>
          </p:nvCxnSpPr>
          <p:spPr>
            <a:xfrm>
              <a:off x="8507175" y="4163353"/>
              <a:ext cx="2567100" cy="0"/>
            </a:xfrm>
            <a:prstGeom prst="straightConnector1">
              <a:avLst/>
            </a:prstGeom>
            <a:noFill/>
            <a:ln w="9525" cap="flat" cmpd="sng">
              <a:solidFill>
                <a:srgbClr val="C5EFFF"/>
              </a:solidFill>
              <a:prstDash val="solid"/>
              <a:round/>
              <a:headEnd type="none" w="med" len="med"/>
              <a:tailEnd type="none" w="med" len="med"/>
            </a:ln>
          </p:spPr>
        </p:cxnSp>
      </p:grpSp>
      <p:pic>
        <p:nvPicPr>
          <p:cNvPr id="888" name="Shape 888"/>
          <p:cNvPicPr preferRelativeResize="0"/>
          <p:nvPr/>
        </p:nvPicPr>
        <p:blipFill rotWithShape="1">
          <a:blip r:embed="rId19">
            <a:alphaModFix/>
          </a:blip>
          <a:srcRect l="12356" t="16923" r="10991" b="21538"/>
          <a:stretch/>
        </p:blipFill>
        <p:spPr>
          <a:xfrm>
            <a:off x="6286496" y="6345914"/>
            <a:ext cx="914400" cy="391800"/>
          </a:xfrm>
          <a:prstGeom prst="rect">
            <a:avLst/>
          </a:prstGeom>
          <a:noFill/>
          <a:ln>
            <a:noFill/>
          </a:ln>
        </p:spPr>
      </p:pic>
      <p:pic>
        <p:nvPicPr>
          <p:cNvPr id="889" name="Shape 889"/>
          <p:cNvPicPr preferRelativeResize="0"/>
          <p:nvPr/>
        </p:nvPicPr>
        <p:blipFill rotWithShape="1">
          <a:blip r:embed="rId20">
            <a:alphaModFix/>
          </a:blip>
          <a:srcRect/>
          <a:stretch/>
        </p:blipFill>
        <p:spPr>
          <a:xfrm>
            <a:off x="7612532" y="6395580"/>
            <a:ext cx="1341300" cy="359099"/>
          </a:xfrm>
          <a:prstGeom prst="rect">
            <a:avLst/>
          </a:prstGeom>
          <a:noFill/>
          <a:ln>
            <a:noFill/>
          </a:ln>
        </p:spPr>
      </p:pic>
      <p:pic>
        <p:nvPicPr>
          <p:cNvPr id="890" name="Shape 890"/>
          <p:cNvPicPr preferRelativeResize="0"/>
          <p:nvPr/>
        </p:nvPicPr>
        <p:blipFill rotWithShape="1">
          <a:blip r:embed="rId21">
            <a:alphaModFix/>
          </a:blip>
          <a:srcRect/>
          <a:stretch/>
        </p:blipFill>
        <p:spPr>
          <a:xfrm>
            <a:off x="10751602" y="5936341"/>
            <a:ext cx="674700" cy="293400"/>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895" name="Shape 895"/>
          <p:cNvPicPr preferRelativeResize="0"/>
          <p:nvPr/>
        </p:nvPicPr>
        <p:blipFill rotWithShape="1">
          <a:blip r:embed="rId3">
            <a:alphaModFix/>
          </a:blip>
          <a:srcRect l="641" r="631"/>
          <a:stretch/>
        </p:blipFill>
        <p:spPr>
          <a:xfrm>
            <a:off x="511" y="0"/>
            <a:ext cx="12204299" cy="3809999"/>
          </a:xfrm>
          <a:prstGeom prst="rect">
            <a:avLst/>
          </a:prstGeom>
          <a:noFill/>
          <a:ln>
            <a:noFill/>
          </a:ln>
        </p:spPr>
      </p:pic>
      <p:pic>
        <p:nvPicPr>
          <p:cNvPr id="896" name="Shape 896"/>
          <p:cNvPicPr preferRelativeResize="0"/>
          <p:nvPr/>
        </p:nvPicPr>
        <p:blipFill rotWithShape="1">
          <a:blip r:embed="rId4">
            <a:alphaModFix/>
          </a:blip>
          <a:srcRect r="15002" b="11111"/>
          <a:stretch/>
        </p:blipFill>
        <p:spPr>
          <a:xfrm>
            <a:off x="5727800" y="0"/>
            <a:ext cx="6477000" cy="3810000"/>
          </a:xfrm>
          <a:prstGeom prst="rect">
            <a:avLst/>
          </a:prstGeom>
          <a:noFill/>
          <a:ln>
            <a:noFill/>
          </a:ln>
        </p:spPr>
      </p:pic>
      <p:sp>
        <p:nvSpPr>
          <p:cNvPr id="897" name="Shape 897"/>
          <p:cNvSpPr txBox="1">
            <a:spLocks noGrp="1"/>
          </p:cNvSpPr>
          <p:nvPr>
            <p:ph type="body" idx="1"/>
          </p:nvPr>
        </p:nvSpPr>
        <p:spPr>
          <a:xfrm>
            <a:off x="-5034" y="0"/>
            <a:ext cx="12027600" cy="3808500"/>
          </a:xfrm>
          <a:prstGeom prst="rect">
            <a:avLst/>
          </a:prstGeom>
          <a:gradFill>
            <a:gsLst>
              <a:gs pos="0">
                <a:srgbClr val="FFFFFF">
                  <a:alpha val="0"/>
                </a:srgbClr>
              </a:gs>
              <a:gs pos="10000">
                <a:srgbClr val="FFFFFF">
                  <a:alpha val="0"/>
                </a:srgbClr>
              </a:gs>
              <a:gs pos="47000">
                <a:srgbClr val="19325D"/>
              </a:gs>
              <a:gs pos="100000">
                <a:srgbClr val="19325D"/>
              </a:gs>
            </a:gsLst>
            <a:lin ang="11220118" scaled="0"/>
          </a:gradFill>
          <a:ln>
            <a:noFill/>
          </a:ln>
        </p:spPr>
        <p:txBody>
          <a:bodyPr lIns="365750" tIns="0" rIns="5029200" bIns="1554475" anchor="b" anchorCtr="0">
            <a:noAutofit/>
          </a:bodyPr>
          <a:lstStyle/>
          <a:p>
            <a:pPr marR="0" lvl="0" indent="0" algn="l" rtl="0">
              <a:lnSpc>
                <a:spcPct val="100000"/>
              </a:lnSpc>
              <a:spcBef>
                <a:spcPts val="0"/>
              </a:spcBef>
              <a:spcAft>
                <a:spcPts val="600"/>
              </a:spcAft>
              <a:buNone/>
            </a:pPr>
            <a:r>
              <a:rPr lang="en-US" sz="3600" b="1">
                <a:solidFill>
                  <a:schemeClr val="lt1"/>
                </a:solidFill>
              </a:rPr>
              <a:t>"I think there's an opportunity to take a negative and make it a positive."</a:t>
            </a:r>
          </a:p>
        </p:txBody>
      </p:sp>
      <p:sp>
        <p:nvSpPr>
          <p:cNvPr id="898" name="Shape 898"/>
          <p:cNvSpPr txBox="1">
            <a:spLocks noGrp="1"/>
          </p:cNvSpPr>
          <p:nvPr>
            <p:ph type="body" idx="2"/>
          </p:nvPr>
        </p:nvSpPr>
        <p:spPr>
          <a:xfrm>
            <a:off x="348825" y="4719150"/>
            <a:ext cx="11468100" cy="1958999"/>
          </a:xfrm>
          <a:prstGeom prst="rect">
            <a:avLst/>
          </a:prstGeom>
          <a:noFill/>
          <a:ln>
            <a:noFill/>
          </a:ln>
        </p:spPr>
        <p:txBody>
          <a:bodyPr lIns="0" tIns="0" rIns="0" bIns="0" anchor="t" anchorCtr="0">
            <a:noAutofit/>
          </a:bodyPr>
          <a:lstStyle/>
          <a:p>
            <a:pPr marL="457200" lvl="0" indent="-355600" rtl="0">
              <a:spcBef>
                <a:spcPts val="600"/>
              </a:spcBef>
              <a:spcAft>
                <a:spcPts val="0"/>
              </a:spcAft>
              <a:buClr>
                <a:srgbClr val="000000"/>
              </a:buClr>
              <a:buSzPct val="100000"/>
              <a:buFont typeface="Arial"/>
              <a:buChar char="●"/>
            </a:pPr>
            <a:r>
              <a:rPr lang="en-US" sz="2000"/>
              <a:t>Started in March 2015 by Josh Driver</a:t>
            </a:r>
          </a:p>
          <a:p>
            <a:pPr marL="457200" lvl="0" indent="-355600" rtl="0">
              <a:spcBef>
                <a:spcPts val="600"/>
              </a:spcBef>
              <a:spcAft>
                <a:spcPts val="0"/>
              </a:spcAft>
              <a:buClr>
                <a:srgbClr val="000000"/>
              </a:buClr>
              <a:buSzPct val="100000"/>
              <a:buFont typeface="Arial"/>
              <a:buChar char="●"/>
            </a:pPr>
            <a:r>
              <a:rPr lang="en-US" sz="2000"/>
              <a:t>Directory of Equality-Minded Businesses open to all customers (regardless of sexual orientation, religion, race, etc)</a:t>
            </a:r>
          </a:p>
          <a:p>
            <a:pPr marL="457200" lvl="0" indent="-355600" rtl="0">
              <a:spcBef>
                <a:spcPts val="600"/>
              </a:spcBef>
              <a:spcAft>
                <a:spcPts val="0"/>
              </a:spcAft>
              <a:buClr>
                <a:srgbClr val="000000"/>
              </a:buClr>
              <a:buSzPct val="100000"/>
              <a:buFont typeface="Arial"/>
              <a:buChar char="●"/>
            </a:pPr>
            <a:r>
              <a:rPr lang="en-US" sz="2000"/>
              <a:t>Members (purchased $10 stickers)</a:t>
            </a:r>
          </a:p>
          <a:p>
            <a:pPr marL="914400" lvl="1" indent="-355600" rtl="0">
              <a:spcBef>
                <a:spcPts val="480"/>
              </a:spcBef>
              <a:spcAft>
                <a:spcPts val="0"/>
              </a:spcAft>
              <a:buClr>
                <a:srgbClr val="000000"/>
              </a:buClr>
              <a:buSzPct val="100000"/>
              <a:buFont typeface="Courier New"/>
              <a:buChar char="o"/>
            </a:pPr>
            <a:r>
              <a:rPr lang="en-US" sz="2000"/>
              <a:t>~5,000 businesses (50% in Indiana, 7 countries beyond US)</a:t>
            </a:r>
          </a:p>
          <a:p>
            <a:pPr marL="457200" lvl="0" indent="-355600" rtl="0">
              <a:spcBef>
                <a:spcPts val="480"/>
              </a:spcBef>
              <a:spcAft>
                <a:spcPts val="0"/>
              </a:spcAft>
              <a:buClr>
                <a:srgbClr val="000000"/>
              </a:buClr>
              <a:buSzPct val="100000"/>
              <a:buFont typeface="Arial"/>
              <a:buChar char="●"/>
            </a:pPr>
            <a:r>
              <a:rPr lang="en-US" sz="2000"/>
              <a:t>Data in various formats - Directory difficult to maintain &amp; present</a:t>
            </a:r>
          </a:p>
        </p:txBody>
      </p:sp>
      <p:sp>
        <p:nvSpPr>
          <p:cNvPr id="899" name="Shape 899"/>
          <p:cNvSpPr txBox="1">
            <a:spLocks noGrp="1"/>
          </p:cNvSpPr>
          <p:nvPr>
            <p:ph type="title"/>
          </p:nvPr>
        </p:nvSpPr>
        <p:spPr>
          <a:xfrm>
            <a:off x="346388" y="3655260"/>
            <a:ext cx="11474699" cy="854399"/>
          </a:xfrm>
          <a:prstGeom prst="rect">
            <a:avLst/>
          </a:prstGeom>
          <a:noFill/>
          <a:ln>
            <a:noFill/>
          </a:ln>
        </p:spPr>
        <p:txBody>
          <a:bodyPr lIns="0" tIns="0" rIns="0" bIns="0" anchor="b" anchorCtr="0">
            <a:noAutofit/>
          </a:bodyPr>
          <a:lstStyle/>
          <a:p>
            <a:pPr marL="0" marR="0" lvl="0" indent="0" algn="l" rtl="0">
              <a:lnSpc>
                <a:spcPct val="80000"/>
              </a:lnSpc>
              <a:spcBef>
                <a:spcPts val="0"/>
              </a:spcBef>
              <a:buClr>
                <a:schemeClr val="accent1"/>
              </a:buClr>
              <a:buSzPct val="25000"/>
              <a:buFont typeface="Arial"/>
              <a:buNone/>
            </a:pPr>
            <a:r>
              <a:rPr lang="en-US" sz="3200">
                <a:solidFill>
                  <a:schemeClr val="accent1"/>
                </a:solidFill>
              </a:rPr>
              <a:t>Open for Service</a:t>
            </a:r>
          </a:p>
        </p:txBody>
      </p:sp>
      <p:sp>
        <p:nvSpPr>
          <p:cNvPr id="900" name="Shape 900"/>
          <p:cNvSpPr txBox="1">
            <a:spLocks noGrp="1"/>
          </p:cNvSpPr>
          <p:nvPr>
            <p:ph type="body" idx="3"/>
          </p:nvPr>
        </p:nvSpPr>
        <p:spPr>
          <a:xfrm>
            <a:off x="360363" y="2183060"/>
            <a:ext cx="7684799" cy="319199"/>
          </a:xfrm>
          <a:prstGeom prst="rect">
            <a:avLst/>
          </a:prstGeom>
          <a:noFill/>
          <a:ln>
            <a:noFill/>
          </a:ln>
        </p:spPr>
        <p:txBody>
          <a:bodyPr lIns="274300" tIns="0" rIns="0" bIns="0" anchor="b"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a:solidFill>
                  <a:schemeClr val="lt1"/>
                </a:solidFill>
              </a:rPr>
              <a:t>Josh Driver</a:t>
            </a:r>
            <a:r>
              <a:rPr lang="en-US" sz="1400" b="0" i="0" u="none" strike="noStrike" cap="none" baseline="0">
                <a:solidFill>
                  <a:schemeClr val="lt1"/>
                </a:solidFill>
                <a:latin typeface="Arial"/>
                <a:ea typeface="Arial"/>
                <a:cs typeface="Arial"/>
                <a:sym typeface="Arial"/>
              </a:rPr>
              <a:t>, </a:t>
            </a:r>
            <a:r>
              <a:rPr lang="en-US">
                <a:solidFill>
                  <a:schemeClr val="lt1"/>
                </a:solidFill>
              </a:rPr>
              <a:t>Founder</a:t>
            </a:r>
            <a:r>
              <a:rPr lang="en-US" sz="1400" b="0" i="0" u="none" strike="noStrike" cap="none" baseline="0">
                <a:solidFill>
                  <a:schemeClr val="lt1"/>
                </a:solidFill>
                <a:latin typeface="Arial"/>
                <a:ea typeface="Arial"/>
                <a:cs typeface="Arial"/>
                <a:sym typeface="Arial"/>
              </a:rPr>
              <a:t>, </a:t>
            </a:r>
            <a:r>
              <a:rPr lang="en-US">
                <a:solidFill>
                  <a:schemeClr val="lt1"/>
                </a:solidFill>
              </a:rPr>
              <a:t>Open for Service</a:t>
            </a:r>
          </a:p>
        </p:txBody>
      </p:sp>
      <p:pic>
        <p:nvPicPr>
          <p:cNvPr id="901" name="Shape 901"/>
          <p:cNvPicPr preferRelativeResize="0"/>
          <p:nvPr/>
        </p:nvPicPr>
        <p:blipFill rotWithShape="1">
          <a:blip r:embed="rId5">
            <a:alphaModFix/>
          </a:blip>
          <a:srcRect/>
          <a:stretch/>
        </p:blipFill>
        <p:spPr>
          <a:xfrm>
            <a:off x="4940800" y="3188050"/>
            <a:ext cx="1370099" cy="529200"/>
          </a:xfrm>
          <a:prstGeom prst="rect">
            <a:avLst/>
          </a:prstGeom>
          <a:noFill/>
          <a:ln>
            <a:noFill/>
          </a:ln>
        </p:spPr>
      </p:pic>
      <p:pic>
        <p:nvPicPr>
          <p:cNvPr id="902" name="Shape 902"/>
          <p:cNvPicPr preferRelativeResize="0"/>
          <p:nvPr/>
        </p:nvPicPr>
        <p:blipFill rotWithShape="1">
          <a:blip r:embed="rId6">
            <a:alphaModFix/>
          </a:blip>
          <a:srcRect/>
          <a:stretch/>
        </p:blipFill>
        <p:spPr>
          <a:xfrm>
            <a:off x="2654804" y="3173845"/>
            <a:ext cx="2134800" cy="529200"/>
          </a:xfrm>
          <a:prstGeom prst="rect">
            <a:avLst/>
          </a:prstGeom>
          <a:noFill/>
          <a:ln>
            <a:noFill/>
          </a:ln>
        </p:spPr>
      </p:pic>
      <p:pic>
        <p:nvPicPr>
          <p:cNvPr id="903" name="Shape 903"/>
          <p:cNvPicPr preferRelativeResize="0"/>
          <p:nvPr/>
        </p:nvPicPr>
        <p:blipFill>
          <a:blip r:embed="rId7">
            <a:alphaModFix/>
          </a:blip>
          <a:stretch>
            <a:fillRect/>
          </a:stretch>
        </p:blipFill>
        <p:spPr>
          <a:xfrm>
            <a:off x="360374" y="2838849"/>
            <a:ext cx="2100299" cy="1129519"/>
          </a:xfrm>
          <a:prstGeom prst="rect">
            <a:avLst/>
          </a:prstGeom>
          <a:noFill/>
          <a:ln>
            <a:noFill/>
          </a:ln>
        </p:spPr>
      </p:pic>
      <p:pic>
        <p:nvPicPr>
          <p:cNvPr id="904" name="Shape 904"/>
          <p:cNvPicPr preferRelativeResize="0"/>
          <p:nvPr/>
        </p:nvPicPr>
        <p:blipFill>
          <a:blip r:embed="rId8">
            <a:alphaModFix/>
          </a:blip>
          <a:stretch>
            <a:fillRect/>
          </a:stretch>
        </p:blipFill>
        <p:spPr>
          <a:xfrm>
            <a:off x="11264825" y="4079287"/>
            <a:ext cx="619199" cy="619199"/>
          </a:xfrm>
          <a:prstGeom prst="rect">
            <a:avLst/>
          </a:prstGeom>
          <a:noFill/>
          <a:ln>
            <a:noFill/>
          </a:ln>
        </p:spPr>
      </p:pic>
      <p:pic>
        <p:nvPicPr>
          <p:cNvPr id="905" name="Shape 905"/>
          <p:cNvPicPr preferRelativeResize="0"/>
          <p:nvPr/>
        </p:nvPicPr>
        <p:blipFill>
          <a:blip r:embed="rId9">
            <a:alphaModFix/>
          </a:blip>
          <a:stretch>
            <a:fillRect/>
          </a:stretch>
        </p:blipFill>
        <p:spPr>
          <a:xfrm>
            <a:off x="8396700" y="4045875"/>
            <a:ext cx="686025" cy="686025"/>
          </a:xfrm>
          <a:prstGeom prst="rect">
            <a:avLst/>
          </a:prstGeom>
          <a:noFill/>
          <a:ln>
            <a:noFill/>
          </a:ln>
        </p:spPr>
      </p:pic>
      <p:pic>
        <p:nvPicPr>
          <p:cNvPr id="906" name="Shape 906"/>
          <p:cNvPicPr preferRelativeResize="0"/>
          <p:nvPr/>
        </p:nvPicPr>
        <p:blipFill>
          <a:blip r:embed="rId10">
            <a:alphaModFix/>
          </a:blip>
          <a:stretch>
            <a:fillRect/>
          </a:stretch>
        </p:blipFill>
        <p:spPr>
          <a:xfrm>
            <a:off x="9861050" y="4079350"/>
            <a:ext cx="619076" cy="619076"/>
          </a:xfrm>
          <a:prstGeom prst="rect">
            <a:avLst/>
          </a:prstGeom>
          <a:noFill/>
          <a:ln>
            <a:noFill/>
          </a:ln>
        </p:spPr>
      </p:pic>
      <p:sp>
        <p:nvSpPr>
          <p:cNvPr id="907" name="Shape 907"/>
          <p:cNvSpPr txBox="1"/>
          <p:nvPr/>
        </p:nvSpPr>
        <p:spPr>
          <a:xfrm>
            <a:off x="8463525" y="4669900"/>
            <a:ext cx="619200" cy="275699"/>
          </a:xfrm>
          <a:prstGeom prst="rect">
            <a:avLst/>
          </a:prstGeom>
          <a:noFill/>
          <a:ln>
            <a:noFill/>
          </a:ln>
        </p:spPr>
        <p:txBody>
          <a:bodyPr lIns="91425" tIns="91425" rIns="91425" bIns="91425" anchor="ctr" anchorCtr="0">
            <a:noAutofit/>
          </a:bodyPr>
          <a:lstStyle/>
          <a:p>
            <a:pPr lvl="0" algn="ctr" rtl="0">
              <a:spcBef>
                <a:spcPts val="0"/>
              </a:spcBef>
              <a:buNone/>
            </a:pPr>
            <a:r>
              <a:rPr lang="en-US" b="1"/>
              <a:t>2.5k</a:t>
            </a:r>
          </a:p>
        </p:txBody>
      </p:sp>
      <p:sp>
        <p:nvSpPr>
          <p:cNvPr id="908" name="Shape 908"/>
          <p:cNvSpPr txBox="1"/>
          <p:nvPr/>
        </p:nvSpPr>
        <p:spPr>
          <a:xfrm>
            <a:off x="9860987" y="4669900"/>
            <a:ext cx="619200" cy="275699"/>
          </a:xfrm>
          <a:prstGeom prst="rect">
            <a:avLst/>
          </a:prstGeom>
          <a:noFill/>
          <a:ln>
            <a:noFill/>
          </a:ln>
        </p:spPr>
        <p:txBody>
          <a:bodyPr lIns="91425" tIns="91425" rIns="91425" bIns="91425" anchor="ctr" anchorCtr="0">
            <a:noAutofit/>
          </a:bodyPr>
          <a:lstStyle/>
          <a:p>
            <a:pPr lvl="0" algn="ctr" rtl="0">
              <a:spcBef>
                <a:spcPts val="0"/>
              </a:spcBef>
              <a:buNone/>
            </a:pPr>
            <a:r>
              <a:rPr lang="en-US" b="1"/>
              <a:t>27k</a:t>
            </a:r>
          </a:p>
        </p:txBody>
      </p:sp>
      <p:sp>
        <p:nvSpPr>
          <p:cNvPr id="909" name="Shape 909"/>
          <p:cNvSpPr txBox="1"/>
          <p:nvPr/>
        </p:nvSpPr>
        <p:spPr>
          <a:xfrm>
            <a:off x="11222025" y="4655700"/>
            <a:ext cx="619200" cy="275699"/>
          </a:xfrm>
          <a:prstGeom prst="rect">
            <a:avLst/>
          </a:prstGeom>
          <a:noFill/>
          <a:ln>
            <a:noFill/>
          </a:ln>
        </p:spPr>
        <p:txBody>
          <a:bodyPr lIns="91425" tIns="91425" rIns="91425" bIns="91425" anchor="ctr" anchorCtr="0">
            <a:noAutofit/>
          </a:bodyPr>
          <a:lstStyle/>
          <a:p>
            <a:pPr lvl="0" algn="ctr" rtl="0">
              <a:spcBef>
                <a:spcPts val="0"/>
              </a:spcBef>
              <a:buNone/>
            </a:pPr>
            <a:r>
              <a:rPr lang="en-US" b="1"/>
              <a:t>~1k</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Open for Service</a:t>
            </a:r>
          </a:p>
        </p:txBody>
      </p:sp>
      <p:sp>
        <p:nvSpPr>
          <p:cNvPr id="915" name="Shape 915"/>
          <p:cNvSpPr txBox="1">
            <a:spLocks noGrp="1"/>
          </p:cNvSpPr>
          <p:nvPr>
            <p:ph type="body" idx="1"/>
          </p:nvPr>
        </p:nvSpPr>
        <p:spPr>
          <a:xfrm>
            <a:off x="338328" y="1021079"/>
            <a:ext cx="11484899" cy="3692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In the news...</a:t>
            </a:r>
          </a:p>
        </p:txBody>
      </p:sp>
      <p:pic>
        <p:nvPicPr>
          <p:cNvPr id="916" name="Shape 916"/>
          <p:cNvPicPr preferRelativeResize="0"/>
          <p:nvPr/>
        </p:nvPicPr>
        <p:blipFill rotWithShape="1">
          <a:blip r:embed="rId3">
            <a:alphaModFix/>
          </a:blip>
          <a:srcRect/>
          <a:stretch/>
        </p:blipFill>
        <p:spPr>
          <a:xfrm>
            <a:off x="79775" y="5594928"/>
            <a:ext cx="12192000" cy="942900"/>
          </a:xfrm>
          <a:prstGeom prst="rect">
            <a:avLst/>
          </a:prstGeom>
          <a:noFill/>
          <a:ln>
            <a:noFill/>
          </a:ln>
        </p:spPr>
      </p:pic>
      <p:sp>
        <p:nvSpPr>
          <p:cNvPr id="917" name="Shape 917">
            <a:hlinkClick r:id="rId4"/>
          </p:cNvPr>
          <p:cNvSpPr/>
          <p:nvPr/>
        </p:nvSpPr>
        <p:spPr>
          <a:xfrm>
            <a:off x="2809605" y="1021075"/>
            <a:ext cx="6607899" cy="4955924"/>
          </a:xfrm>
          <a:prstGeom prst="rect">
            <a:avLst/>
          </a:prstGeom>
          <a:blipFill>
            <a:blip r:embed="rId5">
              <a:alphaModFix/>
            </a:blip>
            <a:stretch>
              <a:fillRect/>
            </a:stretch>
          </a:blipFill>
          <a:ln>
            <a:noFill/>
          </a:ln>
        </p:spPr>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grpSp>
        <p:nvGrpSpPr>
          <p:cNvPr id="1049" name="Shape 1049"/>
          <p:cNvGrpSpPr/>
          <p:nvPr/>
        </p:nvGrpSpPr>
        <p:grpSpPr>
          <a:xfrm>
            <a:off x="-253160" y="-34979"/>
            <a:ext cx="12216103" cy="6876328"/>
            <a:chOff x="-21172" y="-15280"/>
            <a:chExt cx="24441983" cy="13763668"/>
          </a:xfrm>
        </p:grpSpPr>
        <p:sp>
          <p:nvSpPr>
            <p:cNvPr id="1050" name="Shape 1050"/>
            <p:cNvSpPr/>
            <p:nvPr/>
          </p:nvSpPr>
          <p:spPr>
            <a:xfrm>
              <a:off x="9297610" y="7340600"/>
              <a:ext cx="7369199" cy="4863000"/>
            </a:xfrm>
            <a:prstGeom prst="rect">
              <a:avLst/>
            </a:prstGeom>
            <a:gradFill>
              <a:gsLst>
                <a:gs pos="0">
                  <a:srgbClr val="4BB1D7"/>
                </a:gs>
                <a:gs pos="47700">
                  <a:srgbClr val="2879B3"/>
                </a:gs>
                <a:gs pos="100000">
                  <a:srgbClr val="0C2E52"/>
                </a:gs>
              </a:gsLst>
              <a:path path="circle">
                <a:fillToRect l="100000" b="100000"/>
              </a:path>
              <a:tileRect t="-100000" r="-100000"/>
            </a:gradFill>
            <a:ln>
              <a:noFill/>
            </a:ln>
          </p:spPr>
          <p:txBody>
            <a:bodyPr lIns="0" tIns="0" rIns="0" bIns="0" anchor="ctr" anchorCtr="0">
              <a:noAutofit/>
            </a:bodyPr>
            <a:lstStyle/>
            <a:p>
              <a:pPr marL="0" marR="0" lvl="0" indent="0" algn="l" rtl="0">
                <a:spcBef>
                  <a:spcPts val="0"/>
                </a:spcBef>
                <a:buNone/>
              </a:pPr>
              <a:endParaRPr sz="2500" b="0" i="0" u="none" strike="noStrike" cap="none" baseline="0">
                <a:solidFill>
                  <a:srgbClr val="FFFFFF"/>
                </a:solidFill>
                <a:latin typeface="Arial"/>
                <a:ea typeface="Arial"/>
                <a:cs typeface="Arial"/>
                <a:sym typeface="Arial"/>
              </a:endParaRPr>
            </a:p>
          </p:txBody>
        </p:sp>
        <p:sp>
          <p:nvSpPr>
            <p:cNvPr id="1051" name="Shape 1051"/>
            <p:cNvSpPr/>
            <p:nvPr/>
          </p:nvSpPr>
          <p:spPr>
            <a:xfrm>
              <a:off x="8798653" y="7883907"/>
              <a:ext cx="4326899" cy="5137199"/>
            </a:xfrm>
            <a:prstGeom prst="rect">
              <a:avLst/>
            </a:prstGeom>
            <a:gradFill>
              <a:gsLst>
                <a:gs pos="0">
                  <a:srgbClr val="4BB1D7"/>
                </a:gs>
                <a:gs pos="47700">
                  <a:srgbClr val="2879B3"/>
                </a:gs>
                <a:gs pos="100000">
                  <a:srgbClr val="0C2E52"/>
                </a:gs>
              </a:gsLst>
              <a:path path="circle">
                <a:fillToRect l="100000" b="100000"/>
              </a:path>
              <a:tileRect t="-100000" r="-100000"/>
            </a:gradFill>
            <a:ln>
              <a:noFill/>
            </a:ln>
          </p:spPr>
          <p:txBody>
            <a:bodyPr lIns="0" tIns="0" rIns="0" bIns="0" anchor="ctr" anchorCtr="0">
              <a:noAutofit/>
            </a:bodyPr>
            <a:lstStyle/>
            <a:p>
              <a:pPr marL="0" marR="0" lvl="0" indent="0" algn="l" rtl="0">
                <a:spcBef>
                  <a:spcPts val="0"/>
                </a:spcBef>
                <a:buNone/>
              </a:pPr>
              <a:endParaRPr sz="3200" b="0" i="0" u="none" strike="noStrike" cap="none" baseline="0">
                <a:solidFill>
                  <a:srgbClr val="FFFFFF"/>
                </a:solidFill>
                <a:latin typeface="Arial"/>
                <a:ea typeface="Arial"/>
                <a:cs typeface="Arial"/>
                <a:sym typeface="Arial"/>
              </a:endParaRPr>
            </a:p>
          </p:txBody>
        </p:sp>
        <p:sp>
          <p:nvSpPr>
            <p:cNvPr id="1052" name="Shape 1052"/>
            <p:cNvSpPr/>
            <p:nvPr/>
          </p:nvSpPr>
          <p:spPr>
            <a:xfrm>
              <a:off x="11374043" y="8276179"/>
              <a:ext cx="9699911" cy="5462423"/>
            </a:xfrm>
            <a:custGeom>
              <a:avLst/>
              <a:gdLst/>
              <a:ahLst/>
              <a:cxnLst/>
              <a:rect l="0" t="0" r="0" b="0"/>
              <a:pathLst>
                <a:path w="21600" h="21600" extrusionOk="0">
                  <a:moveTo>
                    <a:pt x="0" y="21"/>
                  </a:moveTo>
                  <a:lnTo>
                    <a:pt x="0" y="21600"/>
                  </a:lnTo>
                  <a:lnTo>
                    <a:pt x="21600" y="21600"/>
                  </a:lnTo>
                  <a:lnTo>
                    <a:pt x="21600" y="16495"/>
                  </a:lnTo>
                  <a:lnTo>
                    <a:pt x="17322" y="12567"/>
                  </a:lnTo>
                  <a:lnTo>
                    <a:pt x="12032" y="8490"/>
                  </a:lnTo>
                  <a:lnTo>
                    <a:pt x="331" y="0"/>
                  </a:lnTo>
                  <a:lnTo>
                    <a:pt x="0" y="21"/>
                  </a:lnTo>
                  <a:close/>
                </a:path>
              </a:pathLst>
            </a:custGeom>
            <a:gradFill>
              <a:gsLst>
                <a:gs pos="0">
                  <a:srgbClr val="177AA7"/>
                </a:gs>
                <a:gs pos="100000">
                  <a:srgbClr val="0C2E52"/>
                </a:gs>
              </a:gsLst>
              <a:path path="circle">
                <a:fillToRect r="100000" b="100000"/>
              </a:path>
              <a:tileRect l="-100000" t="-100000"/>
            </a:gradFill>
            <a:ln>
              <a:noFill/>
            </a:ln>
          </p:spPr>
          <p:txBody>
            <a:bodyPr lIns="0" tIns="0" rIns="0" bIns="0" anchor="ctr" anchorCtr="0">
              <a:noAutofit/>
            </a:bodyPr>
            <a:lstStyle/>
            <a:p>
              <a:pPr marL="0" marR="0" lvl="0" indent="0" algn="l" rtl="0">
                <a:spcBef>
                  <a:spcPts val="0"/>
                </a:spcBef>
                <a:buNone/>
              </a:pPr>
              <a:endParaRPr sz="2500" b="0" i="0" u="none" strike="noStrike" cap="none" baseline="0">
                <a:solidFill>
                  <a:srgbClr val="FFFFFF"/>
                </a:solidFill>
                <a:latin typeface="Arial"/>
                <a:ea typeface="Arial"/>
                <a:cs typeface="Arial"/>
                <a:sym typeface="Arial"/>
              </a:endParaRPr>
            </a:p>
          </p:txBody>
        </p:sp>
        <p:sp>
          <p:nvSpPr>
            <p:cNvPr id="1053" name="Shape 1053"/>
            <p:cNvSpPr/>
            <p:nvPr/>
          </p:nvSpPr>
          <p:spPr>
            <a:xfrm>
              <a:off x="0" y="-15280"/>
              <a:ext cx="24398815" cy="13042959"/>
            </a:xfrm>
            <a:custGeom>
              <a:avLst/>
              <a:gdLst/>
              <a:ahLst/>
              <a:cxnLst/>
              <a:rect l="0" t="0" r="0" b="0"/>
              <a:pathLst>
                <a:path w="12199408" h="6521480" extrusionOk="0">
                  <a:moveTo>
                    <a:pt x="5787394" y="0"/>
                  </a:moveTo>
                  <a:lnTo>
                    <a:pt x="5806094" y="12"/>
                  </a:lnTo>
                  <a:lnTo>
                    <a:pt x="5823538" y="0"/>
                  </a:lnTo>
                  <a:lnTo>
                    <a:pt x="5823538" y="23"/>
                  </a:lnTo>
                  <a:lnTo>
                    <a:pt x="12199408" y="4045"/>
                  </a:lnTo>
                  <a:lnTo>
                    <a:pt x="12199408" y="6519005"/>
                  </a:lnTo>
                  <a:lnTo>
                    <a:pt x="10486437" y="6521480"/>
                  </a:lnTo>
                  <a:lnTo>
                    <a:pt x="9280104" y="5845179"/>
                  </a:lnTo>
                  <a:lnTo>
                    <a:pt x="5696823" y="4154425"/>
                  </a:lnTo>
                  <a:lnTo>
                    <a:pt x="7041351" y="3993199"/>
                  </a:lnTo>
                  <a:lnTo>
                    <a:pt x="6007923" y="3776093"/>
                  </a:lnTo>
                  <a:lnTo>
                    <a:pt x="6567025" y="3952440"/>
                  </a:lnTo>
                  <a:lnTo>
                    <a:pt x="4699543" y="4171634"/>
                  </a:lnTo>
                  <a:lnTo>
                    <a:pt x="6245090" y="6521480"/>
                  </a:lnTo>
                  <a:lnTo>
                    <a:pt x="0" y="6517038"/>
                  </a:lnTo>
                  <a:lnTo>
                    <a:pt x="0" y="3938"/>
                  </a:lnTo>
                  <a:lnTo>
                    <a:pt x="5787394" y="24"/>
                  </a:lnTo>
                  <a:close/>
                </a:path>
              </a:pathLst>
            </a:custGeom>
            <a:gradFill>
              <a:gsLst>
                <a:gs pos="0">
                  <a:schemeClr val="accent1"/>
                </a:gs>
                <a:gs pos="45000">
                  <a:srgbClr val="42A3FD"/>
                </a:gs>
                <a:gs pos="70000">
                  <a:srgbClr val="0C2E52">
                    <a:alpha val="0"/>
                  </a:srgbClr>
                </a:gs>
                <a:gs pos="100000">
                  <a:srgbClr val="0C2E52">
                    <a:alpha val="0"/>
                  </a:srgbClr>
                </a:gs>
              </a:gsLst>
              <a:lin ang="16200038" scaled="0"/>
            </a:gradFill>
            <a:ln>
              <a:noFill/>
            </a:ln>
          </p:spPr>
          <p:txBody>
            <a:bodyPr lIns="0" tIns="0" rIns="0" bIns="0" anchor="ctr" anchorCtr="0">
              <a:noAutofit/>
            </a:bodyPr>
            <a:lstStyle/>
            <a:p>
              <a:pPr marL="0" marR="0" lvl="0" indent="0" algn="l" rtl="0">
                <a:spcBef>
                  <a:spcPts val="0"/>
                </a:spcBef>
                <a:buNone/>
              </a:pPr>
              <a:endParaRPr sz="2500" b="0" i="0" u="none" strike="noStrike" cap="none" baseline="0">
                <a:solidFill>
                  <a:srgbClr val="FFFFFF"/>
                </a:solidFill>
                <a:latin typeface="Arial"/>
                <a:ea typeface="Arial"/>
                <a:cs typeface="Arial"/>
                <a:sym typeface="Arial"/>
              </a:endParaRPr>
            </a:p>
          </p:txBody>
        </p:sp>
        <p:sp>
          <p:nvSpPr>
            <p:cNvPr id="1054" name="Shape 1054"/>
            <p:cNvSpPr/>
            <p:nvPr/>
          </p:nvSpPr>
          <p:spPr>
            <a:xfrm>
              <a:off x="-21172" y="13018788"/>
              <a:ext cx="12514200" cy="729600"/>
            </a:xfrm>
            <a:prstGeom prst="rect">
              <a:avLst/>
            </a:prstGeom>
            <a:gradFill>
              <a:gsLst>
                <a:gs pos="0">
                  <a:srgbClr val="024B90"/>
                </a:gs>
                <a:gs pos="100000">
                  <a:srgbClr val="013260"/>
                </a:gs>
              </a:gsLst>
              <a:lin ang="1800004" scaled="0"/>
            </a:gradFill>
            <a:ln>
              <a:noFill/>
            </a:ln>
          </p:spPr>
          <p:txBody>
            <a:bodyPr lIns="0" tIns="0" rIns="0" bIns="0" anchor="ctr" anchorCtr="0">
              <a:noAutofit/>
            </a:bodyPr>
            <a:lstStyle/>
            <a:p>
              <a:pPr marL="0" marR="0" lvl="0" indent="0" algn="l" rtl="0">
                <a:spcBef>
                  <a:spcPts val="0"/>
                </a:spcBef>
                <a:buNone/>
              </a:pPr>
              <a:endParaRPr sz="1600" b="0" i="0" u="none" strike="noStrike" cap="none" baseline="0">
                <a:solidFill>
                  <a:srgbClr val="FFFFFF"/>
                </a:solidFill>
                <a:latin typeface="Arial"/>
                <a:ea typeface="Arial"/>
                <a:cs typeface="Arial"/>
                <a:sym typeface="Arial"/>
              </a:endParaRPr>
            </a:p>
          </p:txBody>
        </p:sp>
        <p:sp>
          <p:nvSpPr>
            <p:cNvPr id="1055" name="Shape 1055"/>
            <p:cNvSpPr/>
            <p:nvPr/>
          </p:nvSpPr>
          <p:spPr>
            <a:xfrm>
              <a:off x="20994810" y="13018786"/>
              <a:ext cx="3425999" cy="729600"/>
            </a:xfrm>
            <a:prstGeom prst="rect">
              <a:avLst/>
            </a:prstGeom>
            <a:gradFill>
              <a:gsLst>
                <a:gs pos="0">
                  <a:srgbClr val="024B90"/>
                </a:gs>
                <a:gs pos="100000">
                  <a:srgbClr val="013260"/>
                </a:gs>
              </a:gsLst>
              <a:lin ang="1800004" scaled="0"/>
            </a:gradFill>
            <a:ln>
              <a:noFill/>
            </a:ln>
          </p:spPr>
          <p:txBody>
            <a:bodyPr lIns="0" tIns="0" rIns="0" bIns="0" anchor="ctr" anchorCtr="0">
              <a:noAutofit/>
            </a:bodyPr>
            <a:lstStyle/>
            <a:p>
              <a:pPr marL="0" marR="0" lvl="0" indent="0" algn="l" rtl="0">
                <a:spcBef>
                  <a:spcPts val="0"/>
                </a:spcBef>
                <a:buNone/>
              </a:pPr>
              <a:endParaRPr sz="1600" b="0" i="0" u="none" strike="noStrike" cap="none" baseline="0">
                <a:solidFill>
                  <a:srgbClr val="FFFFFF"/>
                </a:solidFill>
                <a:latin typeface="Arial"/>
                <a:ea typeface="Arial"/>
                <a:cs typeface="Arial"/>
                <a:sym typeface="Arial"/>
              </a:endParaRPr>
            </a:p>
          </p:txBody>
        </p:sp>
      </p:grpSp>
      <p:sp>
        <p:nvSpPr>
          <p:cNvPr id="1056" name="Shape 1056"/>
          <p:cNvSpPr txBox="1">
            <a:spLocks noGrp="1"/>
          </p:cNvSpPr>
          <p:nvPr>
            <p:ph type="title"/>
          </p:nvPr>
        </p:nvSpPr>
        <p:spPr>
          <a:xfrm>
            <a:off x="512331" y="48254"/>
            <a:ext cx="11096999" cy="1219199"/>
          </a:xfrm>
          <a:prstGeom prst="rect">
            <a:avLst/>
          </a:prstGeom>
          <a:noFill/>
          <a:ln>
            <a:noFill/>
          </a:ln>
        </p:spPr>
        <p:txBody>
          <a:bodyPr lIns="0" tIns="0" rIns="0" bIns="0" anchor="b" anchorCtr="0">
            <a:noAutofit/>
          </a:bodyPr>
          <a:lstStyle/>
          <a:p>
            <a:pPr marL="0" marR="0" lvl="0" indent="0" algn="l" rtl="0">
              <a:lnSpc>
                <a:spcPct val="80000"/>
              </a:lnSpc>
              <a:spcBef>
                <a:spcPts val="0"/>
              </a:spcBef>
              <a:buSzPct val="25000"/>
              <a:buNone/>
            </a:pPr>
            <a:r>
              <a:rPr lang="en-US" sz="3800" b="1" i="0" u="none" strike="noStrike" cap="none" baseline="0">
                <a:solidFill>
                  <a:srgbClr val="FFFFFF"/>
                </a:solidFill>
                <a:latin typeface="Arial"/>
                <a:ea typeface="Arial"/>
                <a:cs typeface="Arial"/>
                <a:sym typeface="Arial"/>
              </a:rPr>
              <a:t>The Gap</a:t>
            </a:r>
          </a:p>
        </p:txBody>
      </p:sp>
      <p:pic>
        <p:nvPicPr>
          <p:cNvPr id="1057" name="Shape 1057"/>
          <p:cNvPicPr preferRelativeResize="0"/>
          <p:nvPr/>
        </p:nvPicPr>
        <p:blipFill rotWithShape="1">
          <a:blip r:embed="rId3">
            <a:alphaModFix/>
          </a:blip>
          <a:srcRect/>
          <a:stretch/>
        </p:blipFill>
        <p:spPr>
          <a:xfrm rot="479982">
            <a:off x="-256505" y="1575921"/>
            <a:ext cx="4604507" cy="4604210"/>
          </a:xfrm>
          <a:prstGeom prst="rect">
            <a:avLst/>
          </a:prstGeom>
          <a:noFill/>
          <a:ln>
            <a:noFill/>
          </a:ln>
        </p:spPr>
      </p:pic>
      <p:sp>
        <p:nvSpPr>
          <p:cNvPr id="1058" name="Shape 1058"/>
          <p:cNvSpPr/>
          <p:nvPr/>
        </p:nvSpPr>
        <p:spPr>
          <a:xfrm rot="368059" flipH="1">
            <a:off x="-343418" y="1492985"/>
            <a:ext cx="4779352" cy="4780620"/>
          </a:xfrm>
          <a:custGeom>
            <a:avLst/>
            <a:gdLst/>
            <a:ahLst/>
            <a:cxnLst/>
            <a:rect l="0" t="0" r="0" b="0"/>
            <a:pathLst>
              <a:path w="19679" h="20595" extrusionOk="0">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lIns="45725" tIns="45725" rIns="45725" bIns="45725" anchor="t"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grpSp>
        <p:nvGrpSpPr>
          <p:cNvPr id="1059" name="Shape 1059"/>
          <p:cNvGrpSpPr/>
          <p:nvPr/>
        </p:nvGrpSpPr>
        <p:grpSpPr>
          <a:xfrm>
            <a:off x="-259675" y="1574380"/>
            <a:ext cx="4619340" cy="4624019"/>
            <a:chOff x="6038619" y="373265"/>
            <a:chExt cx="4967566" cy="4973133"/>
          </a:xfrm>
        </p:grpSpPr>
        <p:sp>
          <p:nvSpPr>
            <p:cNvPr id="1060" name="Shape 1060"/>
            <p:cNvSpPr/>
            <p:nvPr/>
          </p:nvSpPr>
          <p:spPr>
            <a:xfrm flipH="1">
              <a:off x="6045897" y="373265"/>
              <a:ext cx="4960288" cy="4961617"/>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0A1DB">
                    <a:alpha val="66274"/>
                  </a:srgbClr>
                </a:gs>
                <a:gs pos="43079">
                  <a:srgbClr val="085DB9">
                    <a:alpha val="66274"/>
                  </a:srgbClr>
                </a:gs>
                <a:gs pos="77800">
                  <a:srgbClr val="111A97">
                    <a:alpha val="66274"/>
                  </a:srgbClr>
                </a:gs>
                <a:gs pos="100000">
                  <a:srgbClr val="111A97">
                    <a:alpha val="66274"/>
                  </a:srgbClr>
                </a:gs>
              </a:gsLst>
              <a:path path="circle">
                <a:fillToRect t="100000" r="100000"/>
              </a:path>
              <a:tileRect l="-100000" b="-100000"/>
            </a:gradFill>
            <a:ln>
              <a:noFill/>
            </a:ln>
          </p:spPr>
          <p:txBody>
            <a:bodyPr lIns="0" tIns="0" rIns="0" bIns="0" anchor="ctr"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sp>
          <p:nvSpPr>
            <p:cNvPr id="1061" name="Shape 1061"/>
            <p:cNvSpPr/>
            <p:nvPr/>
          </p:nvSpPr>
          <p:spPr>
            <a:xfrm flipH="1">
              <a:off x="6038619" y="381190"/>
              <a:ext cx="4963880" cy="4965208"/>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11DAE2">
                    <a:alpha val="49803"/>
                  </a:srgbClr>
                </a:gs>
                <a:gs pos="100000">
                  <a:srgbClr val="0D87F8">
                    <a:alpha val="0"/>
                  </a:srgbClr>
                </a:gs>
              </a:gsLst>
              <a:path path="circle">
                <a:fillToRect l="50000" t="50000" r="50000" b="50000"/>
              </a:path>
              <a:tileRect/>
            </a:gradFill>
            <a:ln>
              <a:noFill/>
            </a:ln>
          </p:spPr>
          <p:txBody>
            <a:bodyPr lIns="0" tIns="0" rIns="0" bIns="0" anchor="ctr"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grpSp>
      <p:grpSp>
        <p:nvGrpSpPr>
          <p:cNvPr id="1062" name="Shape 1062"/>
          <p:cNvGrpSpPr/>
          <p:nvPr/>
        </p:nvGrpSpPr>
        <p:grpSpPr>
          <a:xfrm rot="-60522" flipH="1">
            <a:off x="2557740" y="4319119"/>
            <a:ext cx="1770625" cy="1771224"/>
            <a:chOff x="92409" y="72538"/>
            <a:chExt cx="3542119" cy="3542621"/>
          </a:xfrm>
        </p:grpSpPr>
        <p:pic>
          <p:nvPicPr>
            <p:cNvPr id="1063" name="Shape 1063"/>
            <p:cNvPicPr preferRelativeResize="0"/>
            <p:nvPr/>
          </p:nvPicPr>
          <p:blipFill rotWithShape="1">
            <a:blip r:embed="rId4">
              <a:alphaModFix/>
            </a:blip>
            <a:srcRect/>
            <a:stretch/>
          </p:blipFill>
          <p:spPr>
            <a:xfrm rot="-419973" flipH="1">
              <a:off x="291613" y="291594"/>
              <a:ext cx="3143729" cy="3143729"/>
            </a:xfrm>
            <a:prstGeom prst="rect">
              <a:avLst/>
            </a:prstGeom>
            <a:noFill/>
            <a:ln>
              <a:noFill/>
            </a:ln>
          </p:spPr>
        </p:pic>
        <p:sp>
          <p:nvSpPr>
            <p:cNvPr id="1064" name="Shape 1064"/>
            <p:cNvSpPr/>
            <p:nvPr/>
          </p:nvSpPr>
          <p:spPr>
            <a:xfrm rot="-307963">
              <a:off x="231859" y="211962"/>
              <a:ext cx="3263219" cy="3263237"/>
            </a:xfrm>
            <a:custGeom>
              <a:avLst/>
              <a:gdLst/>
              <a:ahLst/>
              <a:cxnLst/>
              <a:rect l="0" t="0" r="0" b="0"/>
              <a:pathLst>
                <a:path w="19679" h="20595" extrusionOk="0">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lIns="22850" tIns="22850" rIns="22850" bIns="22850" anchor="t" anchorCtr="0">
              <a:noAutofit/>
            </a:bodyPr>
            <a:lstStyle/>
            <a:p>
              <a:pPr marL="0" marR="0" lvl="0" indent="0" algn="ctr" rtl="0">
                <a:spcBef>
                  <a:spcPts val="0"/>
                </a:spcBef>
                <a:buNone/>
              </a:pPr>
              <a:endParaRPr sz="1000" b="0" i="0" u="none" strike="noStrike" cap="none" baseline="0">
                <a:solidFill>
                  <a:srgbClr val="FFFFFF"/>
                </a:solidFill>
                <a:latin typeface="Arial"/>
                <a:ea typeface="Arial"/>
                <a:cs typeface="Arial"/>
                <a:sym typeface="Arial"/>
              </a:endParaRPr>
            </a:p>
          </p:txBody>
        </p:sp>
      </p:grpSp>
      <p:pic>
        <p:nvPicPr>
          <p:cNvPr id="1065" name="Shape 1065"/>
          <p:cNvPicPr preferRelativeResize="0"/>
          <p:nvPr/>
        </p:nvPicPr>
        <p:blipFill rotWithShape="1">
          <a:blip r:embed="rId5">
            <a:alphaModFix/>
          </a:blip>
          <a:srcRect/>
          <a:stretch/>
        </p:blipFill>
        <p:spPr>
          <a:xfrm>
            <a:off x="-254067" y="1567608"/>
            <a:ext cx="4619999" cy="4619999"/>
          </a:xfrm>
          <a:prstGeom prst="rect">
            <a:avLst/>
          </a:prstGeom>
          <a:noFill/>
          <a:ln>
            <a:noFill/>
          </a:ln>
        </p:spPr>
      </p:pic>
      <p:sp>
        <p:nvSpPr>
          <p:cNvPr id="1066" name="Shape 1066"/>
          <p:cNvSpPr/>
          <p:nvPr/>
        </p:nvSpPr>
        <p:spPr>
          <a:xfrm>
            <a:off x="1856842" y="1933583"/>
            <a:ext cx="1547099" cy="389999"/>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2500" b="0" i="0" u="none" strike="noStrike" cap="none" baseline="0">
                <a:solidFill>
                  <a:schemeClr val="dk1"/>
                </a:solidFill>
                <a:latin typeface="Arial"/>
                <a:ea typeface="Arial"/>
                <a:cs typeface="Arial"/>
                <a:sym typeface="Arial"/>
              </a:rPr>
              <a:t>Customers</a:t>
            </a:r>
          </a:p>
        </p:txBody>
      </p:sp>
      <p:pic>
        <p:nvPicPr>
          <p:cNvPr id="1067" name="Shape 1067"/>
          <p:cNvPicPr preferRelativeResize="0"/>
          <p:nvPr/>
        </p:nvPicPr>
        <p:blipFill rotWithShape="1">
          <a:blip r:embed="rId6">
            <a:alphaModFix amt="40690"/>
          </a:blip>
          <a:srcRect/>
          <a:stretch/>
        </p:blipFill>
        <p:spPr>
          <a:xfrm>
            <a:off x="-156039" y="5714497"/>
            <a:ext cx="4807199" cy="1520399"/>
          </a:xfrm>
          <a:prstGeom prst="rect">
            <a:avLst/>
          </a:prstGeom>
          <a:noFill/>
          <a:ln>
            <a:noFill/>
          </a:ln>
        </p:spPr>
      </p:pic>
      <p:sp>
        <p:nvSpPr>
          <p:cNvPr id="1068" name="Shape 1068"/>
          <p:cNvSpPr/>
          <p:nvPr/>
        </p:nvSpPr>
        <p:spPr>
          <a:xfrm>
            <a:off x="2142858" y="2487086"/>
            <a:ext cx="1412699" cy="1036200"/>
          </a:xfrm>
          <a:prstGeom prst="rect">
            <a:avLst/>
          </a:prstGeom>
          <a:noFill/>
          <a:ln>
            <a:noFill/>
          </a:ln>
        </p:spPr>
        <p:txBody>
          <a:bodyPr lIns="25375" tIns="25375" rIns="25375" bIns="25375" anchor="ctr" anchorCtr="0">
            <a:noAutofit/>
          </a:bodyPr>
          <a:lstStyle/>
          <a:p>
            <a:pPr marL="0" marR="0" lvl="0" indent="0" algn="l" rtl="0">
              <a:spcBef>
                <a:spcPts val="0"/>
              </a:spcBef>
              <a:buNone/>
            </a:pPr>
            <a:endParaRPr sz="700"/>
          </a:p>
        </p:txBody>
      </p:sp>
      <p:sp>
        <p:nvSpPr>
          <p:cNvPr id="1069" name="Shape 1069"/>
          <p:cNvSpPr/>
          <p:nvPr/>
        </p:nvSpPr>
        <p:spPr>
          <a:xfrm>
            <a:off x="1770479" y="2672242"/>
            <a:ext cx="2255999" cy="528600"/>
          </a:xfrm>
          <a:prstGeom prst="rect">
            <a:avLst/>
          </a:prstGeom>
          <a:noFill/>
          <a:ln>
            <a:noFill/>
          </a:ln>
        </p:spPr>
        <p:txBody>
          <a:bodyPr lIns="35700" tIns="35700" rIns="35700" bIns="35700" anchor="ctr" anchorCtr="0">
            <a:noAutofit/>
          </a:bodyPr>
          <a:lstStyle/>
          <a:p>
            <a:pPr marL="0" marR="0" lvl="0" indent="0" algn="l" rtl="0">
              <a:spcBef>
                <a:spcPts val="0"/>
              </a:spcBef>
              <a:buSzPct val="25000"/>
              <a:buNone/>
            </a:pPr>
            <a:r>
              <a:rPr lang="en-US">
                <a:solidFill>
                  <a:schemeClr val="dk1"/>
                </a:solidFill>
              </a:rPr>
              <a:t>looking for businesses who are open to everyone...</a:t>
            </a:r>
          </a:p>
        </p:txBody>
      </p:sp>
      <p:pic>
        <p:nvPicPr>
          <p:cNvPr id="1070" name="Shape 1070"/>
          <p:cNvPicPr preferRelativeResize="0"/>
          <p:nvPr/>
        </p:nvPicPr>
        <p:blipFill rotWithShape="1">
          <a:blip r:embed="rId6">
            <a:alphaModFix amt="40690"/>
          </a:blip>
          <a:srcRect/>
          <a:stretch/>
        </p:blipFill>
        <p:spPr>
          <a:xfrm>
            <a:off x="6668131" y="3762629"/>
            <a:ext cx="2976300" cy="941099"/>
          </a:xfrm>
          <a:prstGeom prst="rect">
            <a:avLst/>
          </a:prstGeom>
          <a:noFill/>
          <a:ln>
            <a:noFill/>
          </a:ln>
        </p:spPr>
      </p:pic>
      <p:grpSp>
        <p:nvGrpSpPr>
          <p:cNvPr id="1071" name="Shape 1071"/>
          <p:cNvGrpSpPr/>
          <p:nvPr/>
        </p:nvGrpSpPr>
        <p:grpSpPr>
          <a:xfrm>
            <a:off x="7098865" y="2298507"/>
            <a:ext cx="2057951" cy="2391637"/>
            <a:chOff x="14200571" y="4597015"/>
            <a:chExt cx="4116726" cy="4783274"/>
          </a:xfrm>
        </p:grpSpPr>
        <p:grpSp>
          <p:nvGrpSpPr>
            <p:cNvPr id="1072" name="Shape 1072"/>
            <p:cNvGrpSpPr/>
            <p:nvPr/>
          </p:nvGrpSpPr>
          <p:grpSpPr>
            <a:xfrm rot="-60166" flipH="1">
              <a:off x="14235670" y="4632114"/>
              <a:ext cx="4046527" cy="4046545"/>
              <a:chOff x="105576" y="82844"/>
              <a:chExt cx="4046717" cy="4046734"/>
            </a:xfrm>
          </p:grpSpPr>
          <p:pic>
            <p:nvPicPr>
              <p:cNvPr id="1073" name="Shape 1073"/>
              <p:cNvPicPr preferRelativeResize="0"/>
              <p:nvPr/>
            </p:nvPicPr>
            <p:blipFill rotWithShape="1">
              <a:blip r:embed="rId7">
                <a:alphaModFix/>
              </a:blip>
              <a:srcRect/>
              <a:stretch/>
            </p:blipFill>
            <p:spPr>
              <a:xfrm rot="-419866" flipH="1">
                <a:off x="337856" y="332891"/>
                <a:ext cx="3585307" cy="3591372"/>
              </a:xfrm>
              <a:prstGeom prst="rect">
                <a:avLst/>
              </a:prstGeom>
              <a:noFill/>
              <a:ln>
                <a:noFill/>
              </a:ln>
            </p:spPr>
          </p:pic>
          <p:sp>
            <p:nvSpPr>
              <p:cNvPr id="1074" name="Shape 1074"/>
              <p:cNvSpPr/>
              <p:nvPr/>
            </p:nvSpPr>
            <p:spPr>
              <a:xfrm rot="-307990">
                <a:off x="264868" y="242148"/>
                <a:ext cx="3728133" cy="3728125"/>
              </a:xfrm>
              <a:custGeom>
                <a:avLst/>
                <a:gdLst/>
                <a:ahLst/>
                <a:cxnLst/>
                <a:rect l="0" t="0" r="0" b="0"/>
                <a:pathLst>
                  <a:path w="19679" h="20595" extrusionOk="0">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lIns="22850" tIns="22850" rIns="22850" bIns="22850" anchor="t"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grpSp>
        <p:sp>
          <p:nvSpPr>
            <p:cNvPr id="1075" name="Shape 1075"/>
            <p:cNvSpPr/>
            <p:nvPr/>
          </p:nvSpPr>
          <p:spPr>
            <a:xfrm>
              <a:off x="14252331" y="8620390"/>
              <a:ext cx="3516899" cy="759900"/>
            </a:xfrm>
            <a:prstGeom prst="rect">
              <a:avLst/>
            </a:prstGeom>
            <a:noFill/>
            <a:ln>
              <a:noFill/>
            </a:ln>
          </p:spPr>
          <p:txBody>
            <a:bodyPr lIns="35700" tIns="35700" rIns="35700" bIns="35700" anchor="ctr" anchorCtr="0">
              <a:noAutofit/>
            </a:bodyPr>
            <a:lstStyle/>
            <a:p>
              <a:pPr marL="0" marR="0" lvl="0" indent="0" algn="l" rtl="0">
                <a:spcBef>
                  <a:spcPts val="0"/>
                </a:spcBef>
                <a:buNone/>
              </a:pPr>
              <a:endParaRPr sz="700"/>
            </a:p>
          </p:txBody>
        </p:sp>
      </p:grpSp>
      <p:pic>
        <p:nvPicPr>
          <p:cNvPr id="1076" name="Shape 1076"/>
          <p:cNvPicPr preferRelativeResize="0"/>
          <p:nvPr/>
        </p:nvPicPr>
        <p:blipFill rotWithShape="1">
          <a:blip r:embed="rId6">
            <a:alphaModFix amt="40690"/>
          </a:blip>
          <a:srcRect/>
          <a:stretch/>
        </p:blipFill>
        <p:spPr>
          <a:xfrm>
            <a:off x="9164649" y="4511738"/>
            <a:ext cx="3718799" cy="1176300"/>
          </a:xfrm>
          <a:prstGeom prst="rect">
            <a:avLst/>
          </a:prstGeom>
          <a:noFill/>
          <a:ln>
            <a:noFill/>
          </a:ln>
        </p:spPr>
      </p:pic>
      <p:grpSp>
        <p:nvGrpSpPr>
          <p:cNvPr id="1077" name="Shape 1077"/>
          <p:cNvGrpSpPr/>
          <p:nvPr/>
        </p:nvGrpSpPr>
        <p:grpSpPr>
          <a:xfrm rot="60522">
            <a:off x="8722312" y="1796710"/>
            <a:ext cx="3023495" cy="3024522"/>
            <a:chOff x="157799" y="123812"/>
            <a:chExt cx="6048474" cy="6049337"/>
          </a:xfrm>
        </p:grpSpPr>
        <p:pic>
          <p:nvPicPr>
            <p:cNvPr id="1078" name="Shape 1078"/>
            <p:cNvPicPr preferRelativeResize="0"/>
            <p:nvPr/>
          </p:nvPicPr>
          <p:blipFill rotWithShape="1">
            <a:blip r:embed="rId8">
              <a:alphaModFix/>
            </a:blip>
            <a:srcRect/>
            <a:stretch/>
          </p:blipFill>
          <p:spPr>
            <a:xfrm rot="-420066" flipH="1">
              <a:off x="498157" y="497987"/>
              <a:ext cx="5368025" cy="5368025"/>
            </a:xfrm>
            <a:prstGeom prst="rect">
              <a:avLst/>
            </a:prstGeom>
            <a:noFill/>
            <a:ln>
              <a:noFill/>
            </a:ln>
          </p:spPr>
        </p:pic>
        <p:sp>
          <p:nvSpPr>
            <p:cNvPr id="1079" name="Shape 1079"/>
            <p:cNvSpPr/>
            <p:nvPr/>
          </p:nvSpPr>
          <p:spPr>
            <a:xfrm rot="-307997">
              <a:off x="395901" y="361922"/>
              <a:ext cx="5572269" cy="5572288"/>
            </a:xfrm>
            <a:custGeom>
              <a:avLst/>
              <a:gdLst/>
              <a:ahLst/>
              <a:cxnLst/>
              <a:rect l="0" t="0" r="0" b="0"/>
              <a:pathLst>
                <a:path w="19679" h="20595" extrusionOk="0">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8" y="0"/>
                    <a:pt x="9839" y="0"/>
                  </a:cubicBezTo>
                  <a:close/>
                  <a:moveTo>
                    <a:pt x="9839" y="122"/>
                  </a:moveTo>
                  <a:cubicBezTo>
                    <a:pt x="12328" y="122"/>
                    <a:pt x="14816" y="1115"/>
                    <a:pt x="16714" y="3102"/>
                  </a:cubicBezTo>
                  <a:cubicBezTo>
                    <a:pt x="20511" y="7076"/>
                    <a:pt x="20511" y="13518"/>
                    <a:pt x="16714" y="17492"/>
                  </a:cubicBezTo>
                  <a:cubicBezTo>
                    <a:pt x="12917" y="21465"/>
                    <a:pt x="6761" y="21465"/>
                    <a:pt x="2964" y="17492"/>
                  </a:cubicBezTo>
                  <a:cubicBezTo>
                    <a:pt x="-833" y="13518"/>
                    <a:pt x="-833" y="7076"/>
                    <a:pt x="2964" y="3102"/>
                  </a:cubicBezTo>
                  <a:cubicBezTo>
                    <a:pt x="4862" y="1115"/>
                    <a:pt x="7351" y="122"/>
                    <a:pt x="9839" y="122"/>
                  </a:cubicBezTo>
                  <a:close/>
                </a:path>
              </a:pathLst>
            </a:custGeom>
            <a:gradFill>
              <a:gsLst>
                <a:gs pos="0">
                  <a:srgbClr val="11DAE2">
                    <a:alpha val="49803"/>
                  </a:srgbClr>
                </a:gs>
                <a:gs pos="100000">
                  <a:srgbClr val="0D87F8">
                    <a:alpha val="49803"/>
                  </a:srgbClr>
                </a:gs>
              </a:gsLst>
              <a:lin ang="5400012" scaled="0"/>
            </a:gradFill>
            <a:ln>
              <a:noFill/>
            </a:ln>
          </p:spPr>
          <p:txBody>
            <a:bodyPr lIns="22850" tIns="22850" rIns="22850" bIns="22850" anchor="t" anchorCtr="0">
              <a:noAutofit/>
            </a:bodyPr>
            <a:lstStyle/>
            <a:p>
              <a:pPr marL="0" marR="0" lvl="0" indent="0" algn="ctr" rtl="0">
                <a:spcBef>
                  <a:spcPts val="0"/>
                </a:spcBef>
                <a:buNone/>
              </a:pPr>
              <a:endParaRPr sz="2500" b="0" i="0" u="none" strike="noStrike" cap="none" baseline="0">
                <a:solidFill>
                  <a:srgbClr val="FFFFFF"/>
                </a:solidFill>
                <a:latin typeface="Arial"/>
                <a:ea typeface="Arial"/>
                <a:cs typeface="Arial"/>
                <a:sym typeface="Arial"/>
              </a:endParaRPr>
            </a:p>
          </p:txBody>
        </p:sp>
      </p:grpSp>
      <p:pic>
        <p:nvPicPr>
          <p:cNvPr id="1080" name="Shape 1080"/>
          <p:cNvPicPr preferRelativeResize="0"/>
          <p:nvPr/>
        </p:nvPicPr>
        <p:blipFill rotWithShape="1">
          <a:blip r:embed="rId6">
            <a:alphaModFix amt="40690"/>
          </a:blip>
          <a:srcRect/>
          <a:stretch/>
        </p:blipFill>
        <p:spPr>
          <a:xfrm>
            <a:off x="8428088" y="4835873"/>
            <a:ext cx="2605199" cy="824099"/>
          </a:xfrm>
          <a:prstGeom prst="rect">
            <a:avLst/>
          </a:prstGeom>
          <a:noFill/>
          <a:ln>
            <a:noFill/>
          </a:ln>
        </p:spPr>
      </p:pic>
      <p:cxnSp>
        <p:nvCxnSpPr>
          <p:cNvPr id="1081" name="Shape 1081"/>
          <p:cNvCxnSpPr/>
          <p:nvPr/>
        </p:nvCxnSpPr>
        <p:spPr>
          <a:xfrm>
            <a:off x="2300522" y="4000278"/>
            <a:ext cx="2119499" cy="0"/>
          </a:xfrm>
          <a:prstGeom prst="straightConnector1">
            <a:avLst/>
          </a:prstGeom>
          <a:noFill/>
          <a:ln w="12700" cap="flat" cmpd="sng">
            <a:solidFill>
              <a:srgbClr val="42A3FD"/>
            </a:solidFill>
            <a:prstDash val="solid"/>
            <a:round/>
            <a:headEnd type="none" w="med" len="med"/>
            <a:tailEnd type="none" w="med" len="med"/>
          </a:ln>
        </p:spPr>
      </p:cxnSp>
      <p:sp>
        <p:nvSpPr>
          <p:cNvPr id="1082" name="Shape 1082"/>
          <p:cNvSpPr txBox="1"/>
          <p:nvPr/>
        </p:nvSpPr>
        <p:spPr>
          <a:xfrm>
            <a:off x="8081875" y="4690150"/>
            <a:ext cx="3616500" cy="824099"/>
          </a:xfrm>
          <a:prstGeom prst="rect">
            <a:avLst/>
          </a:prstGeom>
          <a:noFill/>
          <a:ln>
            <a:noFill/>
          </a:ln>
        </p:spPr>
        <p:txBody>
          <a:bodyPr lIns="35700" tIns="35700" rIns="35700" bIns="35700" anchor="ctr" anchorCtr="0">
            <a:noAutofit/>
          </a:bodyPr>
          <a:lstStyle/>
          <a:p>
            <a:pPr marL="0" marR="0" lvl="0" indent="0" algn="l" rtl="0">
              <a:spcBef>
                <a:spcPts val="0"/>
              </a:spcBef>
              <a:buSzPct val="25000"/>
              <a:buNone/>
            </a:pPr>
            <a:r>
              <a:rPr lang="en-US" sz="2000">
                <a:solidFill>
                  <a:srgbClr val="FFFFFF"/>
                </a:solidFill>
              </a:rPr>
              <a:t>Businesses </a:t>
            </a:r>
          </a:p>
          <a:p>
            <a:pPr marL="0" marR="0" lvl="0" indent="0" algn="l" rtl="0">
              <a:spcBef>
                <a:spcPts val="0"/>
              </a:spcBef>
              <a:buSzPct val="25000"/>
              <a:buNone/>
            </a:pPr>
            <a:r>
              <a:rPr lang="en-US" sz="2000">
                <a:solidFill>
                  <a:srgbClr val="FFFFFF"/>
                </a:solidFill>
              </a:rPr>
              <a:t>OPEN to EVERYONE</a:t>
            </a:r>
          </a:p>
        </p:txBody>
      </p:sp>
      <p:grpSp>
        <p:nvGrpSpPr>
          <p:cNvPr id="1083" name="Shape 1083"/>
          <p:cNvGrpSpPr/>
          <p:nvPr/>
        </p:nvGrpSpPr>
        <p:grpSpPr>
          <a:xfrm>
            <a:off x="5474964" y="3896557"/>
            <a:ext cx="568962" cy="481370"/>
            <a:chOff x="2482" y="1007"/>
            <a:chExt cx="2736" cy="2315"/>
          </a:xfrm>
        </p:grpSpPr>
        <p:sp>
          <p:nvSpPr>
            <p:cNvPr id="1084" name="Shape 1084"/>
            <p:cNvSpPr/>
            <p:nvPr/>
          </p:nvSpPr>
          <p:spPr>
            <a:xfrm>
              <a:off x="2482" y="1007"/>
              <a:ext cx="2736" cy="2315"/>
            </a:xfrm>
            <a:custGeom>
              <a:avLst/>
              <a:gdLst/>
              <a:ahLst/>
              <a:cxnLst/>
              <a:rect l="0" t="0" r="0" b="0"/>
              <a:pathLst>
                <a:path w="1156" h="977" extrusionOk="0">
                  <a:moveTo>
                    <a:pt x="1136" y="628"/>
                  </a:moveTo>
                  <a:cubicBezTo>
                    <a:pt x="1093" y="561"/>
                    <a:pt x="1093" y="561"/>
                    <a:pt x="1093" y="561"/>
                  </a:cubicBezTo>
                  <a:cubicBezTo>
                    <a:pt x="1084" y="546"/>
                    <a:pt x="1075" y="533"/>
                    <a:pt x="1068" y="522"/>
                  </a:cubicBezTo>
                  <a:cubicBezTo>
                    <a:pt x="1108" y="468"/>
                    <a:pt x="1132" y="400"/>
                    <a:pt x="1132" y="328"/>
                  </a:cubicBezTo>
                  <a:cubicBezTo>
                    <a:pt x="1132" y="147"/>
                    <a:pt x="985" y="0"/>
                    <a:pt x="804" y="0"/>
                  </a:cubicBezTo>
                  <a:cubicBezTo>
                    <a:pt x="623" y="0"/>
                    <a:pt x="475" y="147"/>
                    <a:pt x="475" y="328"/>
                  </a:cubicBezTo>
                  <a:cubicBezTo>
                    <a:pt x="475" y="376"/>
                    <a:pt x="486" y="421"/>
                    <a:pt x="504" y="463"/>
                  </a:cubicBezTo>
                  <a:cubicBezTo>
                    <a:pt x="491" y="461"/>
                    <a:pt x="478" y="460"/>
                    <a:pt x="465" y="460"/>
                  </a:cubicBezTo>
                  <a:cubicBezTo>
                    <a:pt x="415" y="460"/>
                    <a:pt x="369" y="474"/>
                    <a:pt x="330" y="498"/>
                  </a:cubicBezTo>
                  <a:cubicBezTo>
                    <a:pt x="331" y="491"/>
                    <a:pt x="331" y="484"/>
                    <a:pt x="331" y="478"/>
                  </a:cubicBezTo>
                  <a:cubicBezTo>
                    <a:pt x="331" y="386"/>
                    <a:pt x="257" y="312"/>
                    <a:pt x="166" y="312"/>
                  </a:cubicBezTo>
                  <a:cubicBezTo>
                    <a:pt x="74" y="312"/>
                    <a:pt x="0" y="386"/>
                    <a:pt x="0" y="478"/>
                  </a:cubicBezTo>
                  <a:cubicBezTo>
                    <a:pt x="0" y="569"/>
                    <a:pt x="74" y="643"/>
                    <a:pt x="166" y="643"/>
                  </a:cubicBezTo>
                  <a:cubicBezTo>
                    <a:pt x="185" y="643"/>
                    <a:pt x="204" y="640"/>
                    <a:pt x="222" y="633"/>
                  </a:cubicBezTo>
                  <a:cubicBezTo>
                    <a:pt x="213" y="659"/>
                    <a:pt x="208" y="687"/>
                    <a:pt x="208" y="716"/>
                  </a:cubicBezTo>
                  <a:cubicBezTo>
                    <a:pt x="208" y="774"/>
                    <a:pt x="228" y="827"/>
                    <a:pt x="260" y="870"/>
                  </a:cubicBezTo>
                  <a:cubicBezTo>
                    <a:pt x="257" y="876"/>
                    <a:pt x="252" y="883"/>
                    <a:pt x="248" y="890"/>
                  </a:cubicBezTo>
                  <a:cubicBezTo>
                    <a:pt x="216" y="940"/>
                    <a:pt x="216" y="940"/>
                    <a:pt x="216" y="940"/>
                  </a:cubicBezTo>
                  <a:cubicBezTo>
                    <a:pt x="201" y="964"/>
                    <a:pt x="210" y="977"/>
                    <a:pt x="237" y="969"/>
                  </a:cubicBezTo>
                  <a:cubicBezTo>
                    <a:pt x="339" y="939"/>
                    <a:pt x="339" y="939"/>
                    <a:pt x="339" y="939"/>
                  </a:cubicBezTo>
                  <a:cubicBezTo>
                    <a:pt x="376" y="960"/>
                    <a:pt x="419" y="972"/>
                    <a:pt x="465" y="972"/>
                  </a:cubicBezTo>
                  <a:cubicBezTo>
                    <a:pt x="606" y="972"/>
                    <a:pt x="721" y="857"/>
                    <a:pt x="721" y="716"/>
                  </a:cubicBezTo>
                  <a:cubicBezTo>
                    <a:pt x="721" y="690"/>
                    <a:pt x="717" y="666"/>
                    <a:pt x="710" y="643"/>
                  </a:cubicBezTo>
                  <a:cubicBezTo>
                    <a:pt x="740" y="652"/>
                    <a:pt x="771" y="656"/>
                    <a:pt x="804" y="656"/>
                  </a:cubicBezTo>
                  <a:cubicBezTo>
                    <a:pt x="857" y="656"/>
                    <a:pt x="907" y="644"/>
                    <a:pt x="952" y="621"/>
                  </a:cubicBezTo>
                  <a:cubicBezTo>
                    <a:pt x="954" y="621"/>
                    <a:pt x="956" y="622"/>
                    <a:pt x="958" y="623"/>
                  </a:cubicBezTo>
                  <a:cubicBezTo>
                    <a:pt x="1107" y="666"/>
                    <a:pt x="1107" y="666"/>
                    <a:pt x="1107" y="666"/>
                  </a:cubicBezTo>
                  <a:cubicBezTo>
                    <a:pt x="1143" y="677"/>
                    <a:pt x="1156" y="660"/>
                    <a:pt x="1136" y="628"/>
                  </a:cubicBezTo>
                  <a:close/>
                  <a:moveTo>
                    <a:pt x="465" y="890"/>
                  </a:moveTo>
                  <a:cubicBezTo>
                    <a:pt x="369" y="890"/>
                    <a:pt x="291" y="812"/>
                    <a:pt x="291" y="716"/>
                  </a:cubicBezTo>
                  <a:cubicBezTo>
                    <a:pt x="291" y="620"/>
                    <a:pt x="369" y="542"/>
                    <a:pt x="465" y="542"/>
                  </a:cubicBezTo>
                  <a:cubicBezTo>
                    <a:pt x="561" y="542"/>
                    <a:pt x="639" y="620"/>
                    <a:pt x="639" y="716"/>
                  </a:cubicBezTo>
                  <a:cubicBezTo>
                    <a:pt x="639" y="812"/>
                    <a:pt x="561" y="890"/>
                    <a:pt x="465" y="890"/>
                  </a:cubicBezTo>
                  <a:close/>
                  <a:moveTo>
                    <a:pt x="804" y="574"/>
                  </a:moveTo>
                  <a:cubicBezTo>
                    <a:pt x="668" y="574"/>
                    <a:pt x="557" y="464"/>
                    <a:pt x="557" y="328"/>
                  </a:cubicBezTo>
                  <a:cubicBezTo>
                    <a:pt x="557" y="192"/>
                    <a:pt x="668" y="82"/>
                    <a:pt x="804" y="82"/>
                  </a:cubicBezTo>
                  <a:cubicBezTo>
                    <a:pt x="939" y="82"/>
                    <a:pt x="1050" y="192"/>
                    <a:pt x="1050" y="328"/>
                  </a:cubicBezTo>
                  <a:cubicBezTo>
                    <a:pt x="1050" y="464"/>
                    <a:pt x="939" y="574"/>
                    <a:pt x="804" y="574"/>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85" name="Shape 1085"/>
            <p:cNvSpPr/>
            <p:nvPr/>
          </p:nvSpPr>
          <p:spPr>
            <a:xfrm>
              <a:off x="4184" y="1368"/>
              <a:ext cx="404" cy="835"/>
            </a:xfrm>
            <a:custGeom>
              <a:avLst/>
              <a:gdLst/>
              <a:ahLst/>
              <a:cxnLst/>
              <a:rect l="0" t="0" r="0" b="0"/>
              <a:pathLst>
                <a:path w="171" h="352" extrusionOk="0">
                  <a:moveTo>
                    <a:pt x="132" y="56"/>
                  </a:moveTo>
                  <a:cubicBezTo>
                    <a:pt x="141" y="56"/>
                    <a:pt x="151" y="58"/>
                    <a:pt x="161" y="60"/>
                  </a:cubicBezTo>
                  <a:cubicBezTo>
                    <a:pt x="171" y="7"/>
                    <a:pt x="171" y="7"/>
                    <a:pt x="171" y="7"/>
                  </a:cubicBezTo>
                  <a:cubicBezTo>
                    <a:pt x="158" y="2"/>
                    <a:pt x="136" y="0"/>
                    <a:pt x="105" y="0"/>
                  </a:cubicBezTo>
                  <a:cubicBezTo>
                    <a:pt x="81" y="0"/>
                    <a:pt x="62" y="9"/>
                    <a:pt x="49" y="26"/>
                  </a:cubicBezTo>
                  <a:cubicBezTo>
                    <a:pt x="41" y="37"/>
                    <a:pt x="37" y="55"/>
                    <a:pt x="37" y="81"/>
                  </a:cubicBezTo>
                  <a:cubicBezTo>
                    <a:pt x="37" y="117"/>
                    <a:pt x="37" y="117"/>
                    <a:pt x="37" y="117"/>
                  </a:cubicBezTo>
                  <a:cubicBezTo>
                    <a:pt x="0" y="117"/>
                    <a:pt x="0" y="117"/>
                    <a:pt x="0" y="117"/>
                  </a:cubicBezTo>
                  <a:cubicBezTo>
                    <a:pt x="0" y="169"/>
                    <a:pt x="0" y="169"/>
                    <a:pt x="0" y="169"/>
                  </a:cubicBezTo>
                  <a:cubicBezTo>
                    <a:pt x="37" y="169"/>
                    <a:pt x="37" y="169"/>
                    <a:pt x="37" y="169"/>
                  </a:cubicBezTo>
                  <a:cubicBezTo>
                    <a:pt x="37" y="352"/>
                    <a:pt x="37" y="352"/>
                    <a:pt x="37" y="352"/>
                  </a:cubicBezTo>
                  <a:cubicBezTo>
                    <a:pt x="105" y="352"/>
                    <a:pt x="105" y="352"/>
                    <a:pt x="105" y="352"/>
                  </a:cubicBezTo>
                  <a:cubicBezTo>
                    <a:pt x="105" y="169"/>
                    <a:pt x="105" y="169"/>
                    <a:pt x="105" y="169"/>
                  </a:cubicBezTo>
                  <a:cubicBezTo>
                    <a:pt x="160" y="169"/>
                    <a:pt x="160" y="169"/>
                    <a:pt x="160" y="169"/>
                  </a:cubicBezTo>
                  <a:cubicBezTo>
                    <a:pt x="163" y="117"/>
                    <a:pt x="163" y="117"/>
                    <a:pt x="163" y="117"/>
                  </a:cubicBezTo>
                  <a:cubicBezTo>
                    <a:pt x="105" y="117"/>
                    <a:pt x="105" y="117"/>
                    <a:pt x="105" y="117"/>
                  </a:cubicBezTo>
                  <a:cubicBezTo>
                    <a:pt x="105" y="75"/>
                    <a:pt x="105" y="75"/>
                    <a:pt x="105" y="75"/>
                  </a:cubicBezTo>
                  <a:cubicBezTo>
                    <a:pt x="105" y="62"/>
                    <a:pt x="114" y="56"/>
                    <a:pt x="132" y="56"/>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86" name="Shape 1086"/>
            <p:cNvSpPr/>
            <p:nvPr/>
          </p:nvSpPr>
          <p:spPr>
            <a:xfrm>
              <a:off x="3334" y="2485"/>
              <a:ext cx="542" cy="440"/>
            </a:xfrm>
            <a:custGeom>
              <a:avLst/>
              <a:gdLst/>
              <a:ahLst/>
              <a:cxnLst/>
              <a:rect l="0" t="0" r="0" b="0"/>
              <a:pathLst>
                <a:path w="229" h="186" extrusionOk="0">
                  <a:moveTo>
                    <a:pt x="223" y="3"/>
                  </a:moveTo>
                  <a:cubicBezTo>
                    <a:pt x="214" y="9"/>
                    <a:pt x="204" y="13"/>
                    <a:pt x="193" y="15"/>
                  </a:cubicBezTo>
                  <a:cubicBezTo>
                    <a:pt x="184" y="6"/>
                    <a:pt x="172" y="0"/>
                    <a:pt x="159" y="0"/>
                  </a:cubicBezTo>
                  <a:cubicBezTo>
                    <a:pt x="133" y="0"/>
                    <a:pt x="112" y="21"/>
                    <a:pt x="112" y="47"/>
                  </a:cubicBezTo>
                  <a:cubicBezTo>
                    <a:pt x="112" y="50"/>
                    <a:pt x="112" y="54"/>
                    <a:pt x="113" y="57"/>
                  </a:cubicBezTo>
                  <a:cubicBezTo>
                    <a:pt x="74" y="55"/>
                    <a:pt x="40" y="37"/>
                    <a:pt x="16" y="8"/>
                  </a:cubicBezTo>
                  <a:cubicBezTo>
                    <a:pt x="12" y="15"/>
                    <a:pt x="10" y="23"/>
                    <a:pt x="10" y="32"/>
                  </a:cubicBezTo>
                  <a:cubicBezTo>
                    <a:pt x="10" y="48"/>
                    <a:pt x="18" y="63"/>
                    <a:pt x="31" y="71"/>
                  </a:cubicBezTo>
                  <a:cubicBezTo>
                    <a:pt x="23" y="71"/>
                    <a:pt x="16" y="69"/>
                    <a:pt x="10" y="65"/>
                  </a:cubicBezTo>
                  <a:cubicBezTo>
                    <a:pt x="10" y="66"/>
                    <a:pt x="10" y="66"/>
                    <a:pt x="10" y="66"/>
                  </a:cubicBezTo>
                  <a:cubicBezTo>
                    <a:pt x="10" y="88"/>
                    <a:pt x="26" y="107"/>
                    <a:pt x="47" y="112"/>
                  </a:cubicBezTo>
                  <a:cubicBezTo>
                    <a:pt x="43" y="113"/>
                    <a:pt x="39" y="113"/>
                    <a:pt x="35" y="113"/>
                  </a:cubicBezTo>
                  <a:cubicBezTo>
                    <a:pt x="32" y="113"/>
                    <a:pt x="29" y="113"/>
                    <a:pt x="26" y="112"/>
                  </a:cubicBezTo>
                  <a:cubicBezTo>
                    <a:pt x="32" y="131"/>
                    <a:pt x="49" y="145"/>
                    <a:pt x="70" y="145"/>
                  </a:cubicBezTo>
                  <a:cubicBezTo>
                    <a:pt x="54" y="158"/>
                    <a:pt x="34" y="165"/>
                    <a:pt x="12" y="165"/>
                  </a:cubicBezTo>
                  <a:cubicBezTo>
                    <a:pt x="8" y="165"/>
                    <a:pt x="4" y="165"/>
                    <a:pt x="0" y="164"/>
                  </a:cubicBezTo>
                  <a:cubicBezTo>
                    <a:pt x="21" y="178"/>
                    <a:pt x="46" y="186"/>
                    <a:pt x="72" y="186"/>
                  </a:cubicBezTo>
                  <a:cubicBezTo>
                    <a:pt x="159" y="186"/>
                    <a:pt x="206" y="114"/>
                    <a:pt x="206" y="52"/>
                  </a:cubicBezTo>
                  <a:cubicBezTo>
                    <a:pt x="206" y="50"/>
                    <a:pt x="206" y="48"/>
                    <a:pt x="206" y="46"/>
                  </a:cubicBezTo>
                  <a:cubicBezTo>
                    <a:pt x="215" y="39"/>
                    <a:pt x="223" y="31"/>
                    <a:pt x="229" y="22"/>
                  </a:cubicBezTo>
                  <a:cubicBezTo>
                    <a:pt x="220" y="26"/>
                    <a:pt x="211" y="28"/>
                    <a:pt x="202" y="29"/>
                  </a:cubicBezTo>
                  <a:cubicBezTo>
                    <a:pt x="212" y="23"/>
                    <a:pt x="219" y="14"/>
                    <a:pt x="223" y="3"/>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087" name="Shape 1087"/>
          <p:cNvGrpSpPr/>
          <p:nvPr/>
        </p:nvGrpSpPr>
        <p:grpSpPr>
          <a:xfrm>
            <a:off x="5036155" y="4690137"/>
            <a:ext cx="784142" cy="523283"/>
            <a:chOff x="2031" y="953"/>
            <a:chExt cx="3615" cy="2412"/>
          </a:xfrm>
        </p:grpSpPr>
        <p:sp>
          <p:nvSpPr>
            <p:cNvPr id="1088" name="Shape 1088"/>
            <p:cNvSpPr/>
            <p:nvPr/>
          </p:nvSpPr>
          <p:spPr>
            <a:xfrm>
              <a:off x="4375" y="2776"/>
              <a:ext cx="299" cy="299"/>
            </a:xfrm>
            <a:prstGeom prst="ellipse">
              <a:avLst/>
            </a:pr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89" name="Shape 1089"/>
            <p:cNvSpPr/>
            <p:nvPr/>
          </p:nvSpPr>
          <p:spPr>
            <a:xfrm>
              <a:off x="4697" y="2776"/>
              <a:ext cx="299" cy="299"/>
            </a:xfrm>
            <a:prstGeom prst="ellipse">
              <a:avLst/>
            </a:pr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0" name="Shape 1090"/>
            <p:cNvSpPr/>
            <p:nvPr/>
          </p:nvSpPr>
          <p:spPr>
            <a:xfrm>
              <a:off x="5018" y="2776"/>
              <a:ext cx="299" cy="299"/>
            </a:xfrm>
            <a:prstGeom prst="ellipse">
              <a:avLst/>
            </a:pr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1" name="Shape 1091"/>
            <p:cNvSpPr/>
            <p:nvPr/>
          </p:nvSpPr>
          <p:spPr>
            <a:xfrm>
              <a:off x="2656" y="1293"/>
              <a:ext cx="484" cy="552"/>
            </a:xfrm>
            <a:custGeom>
              <a:avLst/>
              <a:gdLst/>
              <a:ahLst/>
              <a:cxnLst/>
              <a:rect l="0" t="0" r="0" b="0"/>
              <a:pathLst>
                <a:path w="205" h="233" extrusionOk="0">
                  <a:moveTo>
                    <a:pt x="99" y="0"/>
                  </a:moveTo>
                  <a:cubicBezTo>
                    <a:pt x="59" y="0"/>
                    <a:pt x="0" y="27"/>
                    <a:pt x="0" y="74"/>
                  </a:cubicBezTo>
                  <a:cubicBezTo>
                    <a:pt x="0" y="94"/>
                    <a:pt x="11" y="106"/>
                    <a:pt x="27" y="106"/>
                  </a:cubicBezTo>
                  <a:cubicBezTo>
                    <a:pt x="55" y="106"/>
                    <a:pt x="61" y="62"/>
                    <a:pt x="99" y="62"/>
                  </a:cubicBezTo>
                  <a:cubicBezTo>
                    <a:pt x="117" y="62"/>
                    <a:pt x="136" y="76"/>
                    <a:pt x="136" y="96"/>
                  </a:cubicBezTo>
                  <a:cubicBezTo>
                    <a:pt x="136" y="122"/>
                    <a:pt x="118" y="129"/>
                    <a:pt x="100" y="134"/>
                  </a:cubicBezTo>
                  <a:cubicBezTo>
                    <a:pt x="82" y="139"/>
                    <a:pt x="64" y="141"/>
                    <a:pt x="64" y="157"/>
                  </a:cubicBezTo>
                  <a:cubicBezTo>
                    <a:pt x="64" y="202"/>
                    <a:pt x="64" y="202"/>
                    <a:pt x="64" y="202"/>
                  </a:cubicBezTo>
                  <a:cubicBezTo>
                    <a:pt x="64" y="220"/>
                    <a:pt x="76" y="233"/>
                    <a:pt x="96" y="233"/>
                  </a:cubicBezTo>
                  <a:cubicBezTo>
                    <a:pt x="115" y="233"/>
                    <a:pt x="128" y="220"/>
                    <a:pt x="128" y="202"/>
                  </a:cubicBezTo>
                  <a:cubicBezTo>
                    <a:pt x="128" y="186"/>
                    <a:pt x="128" y="186"/>
                    <a:pt x="128" y="186"/>
                  </a:cubicBezTo>
                  <a:cubicBezTo>
                    <a:pt x="174" y="174"/>
                    <a:pt x="205" y="145"/>
                    <a:pt x="205" y="96"/>
                  </a:cubicBezTo>
                  <a:cubicBezTo>
                    <a:pt x="205" y="36"/>
                    <a:pt x="156" y="0"/>
                    <a:pt x="99" y="0"/>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2" name="Shape 1092"/>
            <p:cNvSpPr/>
            <p:nvPr/>
          </p:nvSpPr>
          <p:spPr>
            <a:xfrm>
              <a:off x="2801" y="1906"/>
              <a:ext cx="299" cy="299"/>
            </a:xfrm>
            <a:prstGeom prst="ellipse">
              <a:avLst/>
            </a:pr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3" name="Shape 1093"/>
            <p:cNvSpPr/>
            <p:nvPr/>
          </p:nvSpPr>
          <p:spPr>
            <a:xfrm>
              <a:off x="2031" y="953"/>
              <a:ext cx="1731" cy="1815"/>
            </a:xfrm>
            <a:custGeom>
              <a:avLst/>
              <a:gdLst/>
              <a:ahLst/>
              <a:cxnLst/>
              <a:rect l="0" t="0" r="0" b="0"/>
              <a:pathLst>
                <a:path w="732" h="766" extrusionOk="0">
                  <a:moveTo>
                    <a:pt x="732" y="481"/>
                  </a:moveTo>
                  <a:cubicBezTo>
                    <a:pt x="732" y="133"/>
                    <a:pt x="732" y="133"/>
                    <a:pt x="732" y="133"/>
                  </a:cubicBezTo>
                  <a:cubicBezTo>
                    <a:pt x="732" y="60"/>
                    <a:pt x="672" y="0"/>
                    <a:pt x="599" y="0"/>
                  </a:cubicBezTo>
                  <a:cubicBezTo>
                    <a:pt x="134" y="0"/>
                    <a:pt x="134" y="0"/>
                    <a:pt x="134" y="0"/>
                  </a:cubicBezTo>
                  <a:cubicBezTo>
                    <a:pt x="60" y="0"/>
                    <a:pt x="0" y="60"/>
                    <a:pt x="0" y="133"/>
                  </a:cubicBezTo>
                  <a:cubicBezTo>
                    <a:pt x="0" y="481"/>
                    <a:pt x="0" y="481"/>
                    <a:pt x="0" y="481"/>
                  </a:cubicBezTo>
                  <a:cubicBezTo>
                    <a:pt x="0" y="555"/>
                    <a:pt x="60" y="615"/>
                    <a:pt x="134" y="615"/>
                  </a:cubicBezTo>
                  <a:cubicBezTo>
                    <a:pt x="188" y="615"/>
                    <a:pt x="188" y="615"/>
                    <a:pt x="188" y="615"/>
                  </a:cubicBezTo>
                  <a:cubicBezTo>
                    <a:pt x="192" y="619"/>
                    <a:pt x="196" y="623"/>
                    <a:pt x="199" y="628"/>
                  </a:cubicBezTo>
                  <a:cubicBezTo>
                    <a:pt x="296" y="739"/>
                    <a:pt x="296" y="739"/>
                    <a:pt x="296" y="739"/>
                  </a:cubicBezTo>
                  <a:cubicBezTo>
                    <a:pt x="319" y="766"/>
                    <a:pt x="338" y="759"/>
                    <a:pt x="338" y="723"/>
                  </a:cubicBezTo>
                  <a:cubicBezTo>
                    <a:pt x="338" y="648"/>
                    <a:pt x="338" y="648"/>
                    <a:pt x="338" y="648"/>
                  </a:cubicBezTo>
                  <a:cubicBezTo>
                    <a:pt x="338" y="636"/>
                    <a:pt x="338" y="625"/>
                    <a:pt x="339" y="615"/>
                  </a:cubicBezTo>
                  <a:cubicBezTo>
                    <a:pt x="599" y="615"/>
                    <a:pt x="599" y="615"/>
                    <a:pt x="599" y="615"/>
                  </a:cubicBezTo>
                  <a:cubicBezTo>
                    <a:pt x="672" y="615"/>
                    <a:pt x="732" y="555"/>
                    <a:pt x="732" y="481"/>
                  </a:cubicBezTo>
                  <a:close/>
                  <a:moveTo>
                    <a:pt x="110" y="481"/>
                  </a:moveTo>
                  <a:cubicBezTo>
                    <a:pt x="110" y="133"/>
                    <a:pt x="110" y="133"/>
                    <a:pt x="110" y="133"/>
                  </a:cubicBezTo>
                  <a:cubicBezTo>
                    <a:pt x="110" y="120"/>
                    <a:pt x="121" y="109"/>
                    <a:pt x="134" y="109"/>
                  </a:cubicBezTo>
                  <a:cubicBezTo>
                    <a:pt x="599" y="109"/>
                    <a:pt x="599" y="109"/>
                    <a:pt x="599" y="109"/>
                  </a:cubicBezTo>
                  <a:cubicBezTo>
                    <a:pt x="612" y="109"/>
                    <a:pt x="623" y="120"/>
                    <a:pt x="623" y="133"/>
                  </a:cubicBezTo>
                  <a:cubicBezTo>
                    <a:pt x="623" y="481"/>
                    <a:pt x="623" y="481"/>
                    <a:pt x="623" y="481"/>
                  </a:cubicBezTo>
                  <a:cubicBezTo>
                    <a:pt x="623" y="495"/>
                    <a:pt x="612" y="506"/>
                    <a:pt x="599" y="506"/>
                  </a:cubicBezTo>
                  <a:cubicBezTo>
                    <a:pt x="134" y="506"/>
                    <a:pt x="134" y="506"/>
                    <a:pt x="134" y="506"/>
                  </a:cubicBezTo>
                  <a:cubicBezTo>
                    <a:pt x="121" y="506"/>
                    <a:pt x="110" y="495"/>
                    <a:pt x="110" y="481"/>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sp>
          <p:nvSpPr>
            <p:cNvPr id="1094" name="Shape 1094"/>
            <p:cNvSpPr/>
            <p:nvPr/>
          </p:nvSpPr>
          <p:spPr>
            <a:xfrm>
              <a:off x="3540" y="1909"/>
              <a:ext cx="2107" cy="1457"/>
            </a:xfrm>
            <a:custGeom>
              <a:avLst/>
              <a:gdLst/>
              <a:ahLst/>
              <a:cxnLst/>
              <a:rect l="0" t="0" r="0" b="0"/>
              <a:pathLst>
                <a:path w="891" h="615" extrusionOk="0">
                  <a:moveTo>
                    <a:pt x="758" y="0"/>
                  </a:moveTo>
                  <a:cubicBezTo>
                    <a:pt x="293" y="0"/>
                    <a:pt x="293" y="0"/>
                    <a:pt x="293" y="0"/>
                  </a:cubicBezTo>
                  <a:cubicBezTo>
                    <a:pt x="219" y="0"/>
                    <a:pt x="159" y="60"/>
                    <a:pt x="159" y="133"/>
                  </a:cubicBezTo>
                  <a:cubicBezTo>
                    <a:pt x="159" y="317"/>
                    <a:pt x="159" y="317"/>
                    <a:pt x="159" y="317"/>
                  </a:cubicBezTo>
                  <a:cubicBezTo>
                    <a:pt x="151" y="317"/>
                    <a:pt x="142" y="317"/>
                    <a:pt x="132" y="317"/>
                  </a:cubicBezTo>
                  <a:cubicBezTo>
                    <a:pt x="48" y="317"/>
                    <a:pt x="48" y="317"/>
                    <a:pt x="48" y="317"/>
                  </a:cubicBezTo>
                  <a:cubicBezTo>
                    <a:pt x="8" y="317"/>
                    <a:pt x="0" y="339"/>
                    <a:pt x="30" y="365"/>
                  </a:cubicBezTo>
                  <a:cubicBezTo>
                    <a:pt x="155" y="474"/>
                    <a:pt x="155" y="474"/>
                    <a:pt x="155" y="474"/>
                  </a:cubicBezTo>
                  <a:cubicBezTo>
                    <a:pt x="157" y="475"/>
                    <a:pt x="158" y="476"/>
                    <a:pt x="159" y="478"/>
                  </a:cubicBezTo>
                  <a:cubicBezTo>
                    <a:pt x="159" y="482"/>
                    <a:pt x="159" y="482"/>
                    <a:pt x="159" y="482"/>
                  </a:cubicBezTo>
                  <a:cubicBezTo>
                    <a:pt x="159" y="555"/>
                    <a:pt x="219" y="615"/>
                    <a:pt x="293" y="615"/>
                  </a:cubicBezTo>
                  <a:cubicBezTo>
                    <a:pt x="758" y="615"/>
                    <a:pt x="758" y="615"/>
                    <a:pt x="758" y="615"/>
                  </a:cubicBezTo>
                  <a:cubicBezTo>
                    <a:pt x="831" y="615"/>
                    <a:pt x="891" y="555"/>
                    <a:pt x="891" y="482"/>
                  </a:cubicBezTo>
                  <a:cubicBezTo>
                    <a:pt x="891" y="133"/>
                    <a:pt x="891" y="133"/>
                    <a:pt x="891" y="133"/>
                  </a:cubicBezTo>
                  <a:cubicBezTo>
                    <a:pt x="891" y="60"/>
                    <a:pt x="831" y="0"/>
                    <a:pt x="758" y="0"/>
                  </a:cubicBezTo>
                  <a:close/>
                  <a:moveTo>
                    <a:pt x="782" y="482"/>
                  </a:moveTo>
                  <a:cubicBezTo>
                    <a:pt x="782" y="495"/>
                    <a:pt x="771" y="506"/>
                    <a:pt x="758" y="506"/>
                  </a:cubicBezTo>
                  <a:cubicBezTo>
                    <a:pt x="293" y="506"/>
                    <a:pt x="293" y="506"/>
                    <a:pt x="293" y="506"/>
                  </a:cubicBezTo>
                  <a:cubicBezTo>
                    <a:pt x="279" y="506"/>
                    <a:pt x="269" y="495"/>
                    <a:pt x="269" y="482"/>
                  </a:cubicBezTo>
                  <a:cubicBezTo>
                    <a:pt x="269" y="133"/>
                    <a:pt x="269" y="133"/>
                    <a:pt x="269" y="133"/>
                  </a:cubicBezTo>
                  <a:cubicBezTo>
                    <a:pt x="269" y="120"/>
                    <a:pt x="279" y="109"/>
                    <a:pt x="293" y="109"/>
                  </a:cubicBezTo>
                  <a:cubicBezTo>
                    <a:pt x="758" y="109"/>
                    <a:pt x="758" y="109"/>
                    <a:pt x="758" y="109"/>
                  </a:cubicBezTo>
                  <a:cubicBezTo>
                    <a:pt x="771" y="109"/>
                    <a:pt x="782" y="120"/>
                    <a:pt x="782" y="133"/>
                  </a:cubicBezTo>
                  <a:lnTo>
                    <a:pt x="782" y="482"/>
                  </a:ln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3000" b="0" i="0" u="none" strike="noStrike" cap="none" baseline="0">
                <a:solidFill>
                  <a:schemeClr val="dk1"/>
                </a:solidFill>
                <a:latin typeface="Arial"/>
                <a:ea typeface="Arial"/>
                <a:cs typeface="Arial"/>
                <a:sym typeface="Arial"/>
              </a:endParaRPr>
            </a:p>
          </p:txBody>
        </p:sp>
      </p:grpSp>
      <p:sp>
        <p:nvSpPr>
          <p:cNvPr id="1095" name="Shape 1095"/>
          <p:cNvSpPr/>
          <p:nvPr/>
        </p:nvSpPr>
        <p:spPr>
          <a:xfrm>
            <a:off x="6210460" y="4303680"/>
            <a:ext cx="1103411" cy="1113270"/>
          </a:xfrm>
          <a:custGeom>
            <a:avLst/>
            <a:gdLst/>
            <a:ahLst/>
            <a:cxnLst/>
            <a:rect l="0" t="0" r="0" b="0"/>
            <a:pathLst>
              <a:path w="1230" h="1241" extrusionOk="0">
                <a:moveTo>
                  <a:pt x="1035" y="415"/>
                </a:moveTo>
                <a:cubicBezTo>
                  <a:pt x="932" y="415"/>
                  <a:pt x="847" y="496"/>
                  <a:pt x="839" y="598"/>
                </a:cubicBezTo>
                <a:cubicBezTo>
                  <a:pt x="801" y="598"/>
                  <a:pt x="801" y="598"/>
                  <a:pt x="801" y="598"/>
                </a:cubicBezTo>
                <a:cubicBezTo>
                  <a:pt x="791" y="512"/>
                  <a:pt x="723" y="444"/>
                  <a:pt x="637" y="434"/>
                </a:cubicBezTo>
                <a:cubicBezTo>
                  <a:pt x="637" y="394"/>
                  <a:pt x="637" y="394"/>
                  <a:pt x="637" y="394"/>
                </a:cubicBezTo>
                <a:cubicBezTo>
                  <a:pt x="734" y="383"/>
                  <a:pt x="810" y="299"/>
                  <a:pt x="810" y="198"/>
                </a:cubicBezTo>
                <a:cubicBezTo>
                  <a:pt x="810" y="89"/>
                  <a:pt x="723" y="0"/>
                  <a:pt x="615" y="0"/>
                </a:cubicBezTo>
                <a:cubicBezTo>
                  <a:pt x="508" y="0"/>
                  <a:pt x="420" y="89"/>
                  <a:pt x="420" y="198"/>
                </a:cubicBezTo>
                <a:cubicBezTo>
                  <a:pt x="420" y="299"/>
                  <a:pt x="496" y="383"/>
                  <a:pt x="593" y="394"/>
                </a:cubicBezTo>
                <a:cubicBezTo>
                  <a:pt x="593" y="434"/>
                  <a:pt x="593" y="434"/>
                  <a:pt x="593" y="434"/>
                </a:cubicBezTo>
                <a:cubicBezTo>
                  <a:pt x="507" y="444"/>
                  <a:pt x="439" y="512"/>
                  <a:pt x="429" y="598"/>
                </a:cubicBezTo>
                <a:cubicBezTo>
                  <a:pt x="391" y="598"/>
                  <a:pt x="391" y="598"/>
                  <a:pt x="391" y="598"/>
                </a:cubicBezTo>
                <a:cubicBezTo>
                  <a:pt x="379" y="500"/>
                  <a:pt x="296" y="424"/>
                  <a:pt x="196" y="424"/>
                </a:cubicBezTo>
                <a:cubicBezTo>
                  <a:pt x="88" y="424"/>
                  <a:pt x="0" y="513"/>
                  <a:pt x="0" y="622"/>
                </a:cubicBezTo>
                <a:cubicBezTo>
                  <a:pt x="0" y="732"/>
                  <a:pt x="88" y="821"/>
                  <a:pt x="196" y="821"/>
                </a:cubicBezTo>
                <a:cubicBezTo>
                  <a:pt x="297" y="821"/>
                  <a:pt x="381" y="743"/>
                  <a:pt x="391" y="642"/>
                </a:cubicBezTo>
                <a:cubicBezTo>
                  <a:pt x="429" y="642"/>
                  <a:pt x="429" y="642"/>
                  <a:pt x="429" y="642"/>
                </a:cubicBezTo>
                <a:cubicBezTo>
                  <a:pt x="439" y="728"/>
                  <a:pt x="507" y="796"/>
                  <a:pt x="593" y="806"/>
                </a:cubicBezTo>
                <a:cubicBezTo>
                  <a:pt x="593" y="847"/>
                  <a:pt x="593" y="847"/>
                  <a:pt x="593" y="847"/>
                </a:cubicBezTo>
                <a:cubicBezTo>
                  <a:pt x="496" y="858"/>
                  <a:pt x="420" y="942"/>
                  <a:pt x="420" y="1043"/>
                </a:cubicBezTo>
                <a:cubicBezTo>
                  <a:pt x="420" y="1152"/>
                  <a:pt x="508" y="1241"/>
                  <a:pt x="615" y="1241"/>
                </a:cubicBezTo>
                <a:cubicBezTo>
                  <a:pt x="723" y="1241"/>
                  <a:pt x="810" y="1152"/>
                  <a:pt x="810" y="1043"/>
                </a:cubicBezTo>
                <a:cubicBezTo>
                  <a:pt x="810" y="942"/>
                  <a:pt x="734" y="858"/>
                  <a:pt x="637" y="847"/>
                </a:cubicBezTo>
                <a:cubicBezTo>
                  <a:pt x="637" y="806"/>
                  <a:pt x="637" y="806"/>
                  <a:pt x="637" y="806"/>
                </a:cubicBezTo>
                <a:cubicBezTo>
                  <a:pt x="723" y="796"/>
                  <a:pt x="791" y="728"/>
                  <a:pt x="801" y="642"/>
                </a:cubicBezTo>
                <a:cubicBezTo>
                  <a:pt x="841" y="642"/>
                  <a:pt x="841" y="642"/>
                  <a:pt x="841" y="642"/>
                </a:cubicBezTo>
                <a:cubicBezTo>
                  <a:pt x="854" y="739"/>
                  <a:pt x="936" y="813"/>
                  <a:pt x="1035" y="813"/>
                </a:cubicBezTo>
                <a:cubicBezTo>
                  <a:pt x="1143" y="813"/>
                  <a:pt x="1230" y="723"/>
                  <a:pt x="1230" y="614"/>
                </a:cubicBezTo>
                <a:cubicBezTo>
                  <a:pt x="1230" y="504"/>
                  <a:pt x="1143" y="415"/>
                  <a:pt x="1035" y="415"/>
                </a:cubicBezTo>
                <a:close/>
                <a:moveTo>
                  <a:pt x="324" y="686"/>
                </a:moveTo>
                <a:cubicBezTo>
                  <a:pt x="324" y="686"/>
                  <a:pt x="324" y="685"/>
                  <a:pt x="324" y="685"/>
                </a:cubicBezTo>
                <a:cubicBezTo>
                  <a:pt x="322" y="671"/>
                  <a:pt x="315" y="664"/>
                  <a:pt x="301" y="659"/>
                </a:cubicBezTo>
                <a:cubicBezTo>
                  <a:pt x="292" y="656"/>
                  <a:pt x="254" y="648"/>
                  <a:pt x="226" y="642"/>
                </a:cubicBezTo>
                <a:cubicBezTo>
                  <a:pt x="227" y="640"/>
                  <a:pt x="227" y="638"/>
                  <a:pt x="228" y="635"/>
                </a:cubicBezTo>
                <a:cubicBezTo>
                  <a:pt x="240" y="621"/>
                  <a:pt x="248" y="598"/>
                  <a:pt x="248" y="573"/>
                </a:cubicBezTo>
                <a:cubicBezTo>
                  <a:pt x="248" y="530"/>
                  <a:pt x="242" y="494"/>
                  <a:pt x="196" y="494"/>
                </a:cubicBezTo>
                <a:cubicBezTo>
                  <a:pt x="150" y="494"/>
                  <a:pt x="143" y="530"/>
                  <a:pt x="143" y="573"/>
                </a:cubicBezTo>
                <a:cubicBezTo>
                  <a:pt x="143" y="598"/>
                  <a:pt x="151" y="621"/>
                  <a:pt x="164" y="635"/>
                </a:cubicBezTo>
                <a:cubicBezTo>
                  <a:pt x="164" y="638"/>
                  <a:pt x="165" y="640"/>
                  <a:pt x="165" y="642"/>
                </a:cubicBezTo>
                <a:cubicBezTo>
                  <a:pt x="137" y="648"/>
                  <a:pt x="99" y="656"/>
                  <a:pt x="90" y="659"/>
                </a:cubicBezTo>
                <a:cubicBezTo>
                  <a:pt x="76" y="664"/>
                  <a:pt x="70" y="671"/>
                  <a:pt x="67" y="685"/>
                </a:cubicBezTo>
                <a:cubicBezTo>
                  <a:pt x="67" y="685"/>
                  <a:pt x="67" y="685"/>
                  <a:pt x="67" y="685"/>
                </a:cubicBezTo>
                <a:cubicBezTo>
                  <a:pt x="58" y="666"/>
                  <a:pt x="53" y="645"/>
                  <a:pt x="53" y="622"/>
                </a:cubicBezTo>
                <a:cubicBezTo>
                  <a:pt x="53" y="542"/>
                  <a:pt x="117" y="477"/>
                  <a:pt x="196" y="477"/>
                </a:cubicBezTo>
                <a:cubicBezTo>
                  <a:pt x="275" y="477"/>
                  <a:pt x="339" y="542"/>
                  <a:pt x="339" y="622"/>
                </a:cubicBezTo>
                <a:cubicBezTo>
                  <a:pt x="339" y="645"/>
                  <a:pt x="334" y="667"/>
                  <a:pt x="324" y="686"/>
                </a:cubicBezTo>
                <a:close/>
                <a:moveTo>
                  <a:pt x="726" y="537"/>
                </a:moveTo>
                <a:cubicBezTo>
                  <a:pt x="722" y="557"/>
                  <a:pt x="716" y="574"/>
                  <a:pt x="708" y="590"/>
                </a:cubicBezTo>
                <a:cubicBezTo>
                  <a:pt x="692" y="573"/>
                  <a:pt x="671" y="559"/>
                  <a:pt x="648" y="548"/>
                </a:cubicBezTo>
                <a:cubicBezTo>
                  <a:pt x="648" y="547"/>
                  <a:pt x="648" y="546"/>
                  <a:pt x="648" y="546"/>
                </a:cubicBezTo>
                <a:cubicBezTo>
                  <a:pt x="648" y="542"/>
                  <a:pt x="647" y="538"/>
                  <a:pt x="646" y="535"/>
                </a:cubicBezTo>
                <a:cubicBezTo>
                  <a:pt x="658" y="523"/>
                  <a:pt x="672" y="512"/>
                  <a:pt x="688" y="502"/>
                </a:cubicBezTo>
                <a:cubicBezTo>
                  <a:pt x="703" y="511"/>
                  <a:pt x="716" y="523"/>
                  <a:pt x="726" y="537"/>
                </a:cubicBezTo>
                <a:close/>
                <a:moveTo>
                  <a:pt x="699" y="608"/>
                </a:moveTo>
                <a:cubicBezTo>
                  <a:pt x="690" y="623"/>
                  <a:pt x="681" y="636"/>
                  <a:pt x="670" y="648"/>
                </a:cubicBezTo>
                <a:cubicBezTo>
                  <a:pt x="667" y="647"/>
                  <a:pt x="665" y="647"/>
                  <a:pt x="662" y="647"/>
                </a:cubicBezTo>
                <a:cubicBezTo>
                  <a:pt x="656" y="647"/>
                  <a:pt x="652" y="648"/>
                  <a:pt x="647" y="650"/>
                </a:cubicBezTo>
                <a:cubicBezTo>
                  <a:pt x="631" y="638"/>
                  <a:pt x="614" y="629"/>
                  <a:pt x="595" y="623"/>
                </a:cubicBezTo>
                <a:cubicBezTo>
                  <a:pt x="595" y="622"/>
                  <a:pt x="595" y="620"/>
                  <a:pt x="596" y="619"/>
                </a:cubicBezTo>
                <a:cubicBezTo>
                  <a:pt x="599" y="605"/>
                  <a:pt x="605" y="591"/>
                  <a:pt x="612" y="578"/>
                </a:cubicBezTo>
                <a:cubicBezTo>
                  <a:pt x="613" y="578"/>
                  <a:pt x="614" y="578"/>
                  <a:pt x="615" y="578"/>
                </a:cubicBezTo>
                <a:cubicBezTo>
                  <a:pt x="625" y="578"/>
                  <a:pt x="635" y="573"/>
                  <a:pt x="640" y="566"/>
                </a:cubicBezTo>
                <a:cubicBezTo>
                  <a:pt x="664" y="577"/>
                  <a:pt x="683" y="591"/>
                  <a:pt x="699" y="608"/>
                </a:cubicBezTo>
                <a:close/>
                <a:moveTo>
                  <a:pt x="567" y="215"/>
                </a:moveTo>
                <a:cubicBezTo>
                  <a:pt x="572" y="217"/>
                  <a:pt x="578" y="219"/>
                  <a:pt x="585" y="220"/>
                </a:cubicBezTo>
                <a:cubicBezTo>
                  <a:pt x="585" y="221"/>
                  <a:pt x="585" y="221"/>
                  <a:pt x="585" y="221"/>
                </a:cubicBezTo>
                <a:cubicBezTo>
                  <a:pt x="557" y="227"/>
                  <a:pt x="533" y="235"/>
                  <a:pt x="524" y="238"/>
                </a:cubicBezTo>
                <a:cubicBezTo>
                  <a:pt x="510" y="243"/>
                  <a:pt x="505" y="250"/>
                  <a:pt x="501" y="264"/>
                </a:cubicBezTo>
                <a:cubicBezTo>
                  <a:pt x="500" y="267"/>
                  <a:pt x="498" y="272"/>
                  <a:pt x="497" y="277"/>
                </a:cubicBezTo>
                <a:cubicBezTo>
                  <a:pt x="482" y="254"/>
                  <a:pt x="473" y="227"/>
                  <a:pt x="473" y="198"/>
                </a:cubicBezTo>
                <a:cubicBezTo>
                  <a:pt x="473" y="118"/>
                  <a:pt x="537" y="53"/>
                  <a:pt x="615" y="53"/>
                </a:cubicBezTo>
                <a:cubicBezTo>
                  <a:pt x="694" y="53"/>
                  <a:pt x="757" y="118"/>
                  <a:pt x="757" y="198"/>
                </a:cubicBezTo>
                <a:cubicBezTo>
                  <a:pt x="757" y="227"/>
                  <a:pt x="749" y="254"/>
                  <a:pt x="734" y="277"/>
                </a:cubicBezTo>
                <a:cubicBezTo>
                  <a:pt x="732" y="272"/>
                  <a:pt x="730" y="267"/>
                  <a:pt x="729" y="264"/>
                </a:cubicBezTo>
                <a:cubicBezTo>
                  <a:pt x="725" y="250"/>
                  <a:pt x="721" y="243"/>
                  <a:pt x="707" y="238"/>
                </a:cubicBezTo>
                <a:cubicBezTo>
                  <a:pt x="698" y="235"/>
                  <a:pt x="674" y="227"/>
                  <a:pt x="645" y="221"/>
                </a:cubicBezTo>
                <a:cubicBezTo>
                  <a:pt x="645" y="221"/>
                  <a:pt x="646" y="221"/>
                  <a:pt x="646" y="220"/>
                </a:cubicBezTo>
                <a:cubicBezTo>
                  <a:pt x="653" y="219"/>
                  <a:pt x="659" y="217"/>
                  <a:pt x="664" y="215"/>
                </a:cubicBezTo>
                <a:cubicBezTo>
                  <a:pt x="679" y="207"/>
                  <a:pt x="691" y="111"/>
                  <a:pt x="646" y="83"/>
                </a:cubicBezTo>
                <a:cubicBezTo>
                  <a:pt x="639" y="77"/>
                  <a:pt x="629" y="74"/>
                  <a:pt x="616" y="74"/>
                </a:cubicBezTo>
                <a:cubicBezTo>
                  <a:pt x="616" y="74"/>
                  <a:pt x="616" y="74"/>
                  <a:pt x="616" y="74"/>
                </a:cubicBezTo>
                <a:cubicBezTo>
                  <a:pt x="616" y="74"/>
                  <a:pt x="615" y="74"/>
                  <a:pt x="615" y="74"/>
                </a:cubicBezTo>
                <a:cubicBezTo>
                  <a:pt x="615" y="74"/>
                  <a:pt x="615" y="74"/>
                  <a:pt x="615" y="74"/>
                </a:cubicBezTo>
                <a:cubicBezTo>
                  <a:pt x="600" y="74"/>
                  <a:pt x="589" y="78"/>
                  <a:pt x="582" y="85"/>
                </a:cubicBezTo>
                <a:cubicBezTo>
                  <a:pt x="540" y="116"/>
                  <a:pt x="553" y="207"/>
                  <a:pt x="567" y="215"/>
                </a:cubicBezTo>
                <a:close/>
                <a:moveTo>
                  <a:pt x="615" y="482"/>
                </a:moveTo>
                <a:cubicBezTo>
                  <a:pt x="634" y="482"/>
                  <a:pt x="651" y="485"/>
                  <a:pt x="668" y="492"/>
                </a:cubicBezTo>
                <a:cubicBezTo>
                  <a:pt x="655" y="501"/>
                  <a:pt x="644" y="510"/>
                  <a:pt x="634" y="519"/>
                </a:cubicBezTo>
                <a:cubicBezTo>
                  <a:pt x="629" y="516"/>
                  <a:pt x="622" y="513"/>
                  <a:pt x="615" y="513"/>
                </a:cubicBezTo>
                <a:cubicBezTo>
                  <a:pt x="604" y="513"/>
                  <a:pt x="594" y="519"/>
                  <a:pt x="588" y="528"/>
                </a:cubicBezTo>
                <a:cubicBezTo>
                  <a:pt x="566" y="524"/>
                  <a:pt x="546" y="522"/>
                  <a:pt x="528" y="521"/>
                </a:cubicBezTo>
                <a:cubicBezTo>
                  <a:pt x="528" y="519"/>
                  <a:pt x="527" y="516"/>
                  <a:pt x="527" y="514"/>
                </a:cubicBezTo>
                <a:cubicBezTo>
                  <a:pt x="551" y="494"/>
                  <a:pt x="582" y="482"/>
                  <a:pt x="615" y="482"/>
                </a:cubicBezTo>
                <a:close/>
                <a:moveTo>
                  <a:pt x="594" y="570"/>
                </a:moveTo>
                <a:cubicBezTo>
                  <a:pt x="587" y="584"/>
                  <a:pt x="581" y="599"/>
                  <a:pt x="577" y="614"/>
                </a:cubicBezTo>
                <a:cubicBezTo>
                  <a:pt x="576" y="616"/>
                  <a:pt x="576" y="617"/>
                  <a:pt x="576" y="618"/>
                </a:cubicBezTo>
                <a:cubicBezTo>
                  <a:pt x="566" y="616"/>
                  <a:pt x="556" y="615"/>
                  <a:pt x="546" y="615"/>
                </a:cubicBezTo>
                <a:cubicBezTo>
                  <a:pt x="544" y="611"/>
                  <a:pt x="542" y="609"/>
                  <a:pt x="538" y="607"/>
                </a:cubicBezTo>
                <a:cubicBezTo>
                  <a:pt x="538" y="597"/>
                  <a:pt x="538" y="586"/>
                  <a:pt x="537" y="575"/>
                </a:cubicBezTo>
                <a:cubicBezTo>
                  <a:pt x="536" y="563"/>
                  <a:pt x="534" y="551"/>
                  <a:pt x="532" y="541"/>
                </a:cubicBezTo>
                <a:cubicBezTo>
                  <a:pt x="548" y="542"/>
                  <a:pt x="565" y="544"/>
                  <a:pt x="583" y="547"/>
                </a:cubicBezTo>
                <a:cubicBezTo>
                  <a:pt x="584" y="557"/>
                  <a:pt x="588" y="565"/>
                  <a:pt x="594" y="570"/>
                </a:cubicBezTo>
                <a:close/>
                <a:moveTo>
                  <a:pt x="477" y="620"/>
                </a:moveTo>
                <a:cubicBezTo>
                  <a:pt x="477" y="591"/>
                  <a:pt x="486" y="563"/>
                  <a:pt x="502" y="540"/>
                </a:cubicBezTo>
                <a:cubicBezTo>
                  <a:pt x="505" y="540"/>
                  <a:pt x="509" y="540"/>
                  <a:pt x="512" y="540"/>
                </a:cubicBezTo>
                <a:cubicBezTo>
                  <a:pt x="516" y="559"/>
                  <a:pt x="519" y="582"/>
                  <a:pt x="519" y="607"/>
                </a:cubicBezTo>
                <a:cubicBezTo>
                  <a:pt x="515" y="609"/>
                  <a:pt x="512" y="613"/>
                  <a:pt x="510" y="617"/>
                </a:cubicBezTo>
                <a:cubicBezTo>
                  <a:pt x="497" y="619"/>
                  <a:pt x="486" y="622"/>
                  <a:pt x="477" y="625"/>
                </a:cubicBezTo>
                <a:cubicBezTo>
                  <a:pt x="477" y="624"/>
                  <a:pt x="477" y="622"/>
                  <a:pt x="477" y="620"/>
                </a:cubicBezTo>
                <a:close/>
                <a:moveTo>
                  <a:pt x="479" y="645"/>
                </a:moveTo>
                <a:cubicBezTo>
                  <a:pt x="488" y="642"/>
                  <a:pt x="499" y="639"/>
                  <a:pt x="513" y="637"/>
                </a:cubicBezTo>
                <a:cubicBezTo>
                  <a:pt x="514" y="638"/>
                  <a:pt x="515" y="640"/>
                  <a:pt x="517" y="641"/>
                </a:cubicBezTo>
                <a:cubicBezTo>
                  <a:pt x="514" y="660"/>
                  <a:pt x="510" y="680"/>
                  <a:pt x="502" y="699"/>
                </a:cubicBezTo>
                <a:cubicBezTo>
                  <a:pt x="490" y="683"/>
                  <a:pt x="483" y="665"/>
                  <a:pt x="479" y="645"/>
                </a:cubicBezTo>
                <a:close/>
                <a:moveTo>
                  <a:pt x="515" y="716"/>
                </a:moveTo>
                <a:cubicBezTo>
                  <a:pt x="526" y="694"/>
                  <a:pt x="533" y="670"/>
                  <a:pt x="536" y="643"/>
                </a:cubicBezTo>
                <a:cubicBezTo>
                  <a:pt x="540" y="642"/>
                  <a:pt x="544" y="638"/>
                  <a:pt x="546" y="634"/>
                </a:cubicBezTo>
                <a:cubicBezTo>
                  <a:pt x="555" y="635"/>
                  <a:pt x="564" y="636"/>
                  <a:pt x="573" y="637"/>
                </a:cubicBezTo>
                <a:cubicBezTo>
                  <a:pt x="569" y="666"/>
                  <a:pt x="572" y="693"/>
                  <a:pt x="578" y="716"/>
                </a:cubicBezTo>
                <a:cubicBezTo>
                  <a:pt x="561" y="724"/>
                  <a:pt x="547" y="730"/>
                  <a:pt x="536" y="734"/>
                </a:cubicBezTo>
                <a:cubicBezTo>
                  <a:pt x="528" y="728"/>
                  <a:pt x="521" y="723"/>
                  <a:pt x="515" y="716"/>
                </a:cubicBezTo>
                <a:close/>
                <a:moveTo>
                  <a:pt x="558" y="746"/>
                </a:moveTo>
                <a:cubicBezTo>
                  <a:pt x="565" y="743"/>
                  <a:pt x="574" y="740"/>
                  <a:pt x="583" y="735"/>
                </a:cubicBezTo>
                <a:cubicBezTo>
                  <a:pt x="586" y="743"/>
                  <a:pt x="588" y="750"/>
                  <a:pt x="591" y="757"/>
                </a:cubicBezTo>
                <a:cubicBezTo>
                  <a:pt x="579" y="755"/>
                  <a:pt x="568" y="751"/>
                  <a:pt x="558" y="746"/>
                </a:cubicBezTo>
                <a:close/>
                <a:moveTo>
                  <a:pt x="592" y="643"/>
                </a:moveTo>
                <a:cubicBezTo>
                  <a:pt x="606" y="648"/>
                  <a:pt x="621" y="655"/>
                  <a:pt x="634" y="664"/>
                </a:cubicBezTo>
                <a:cubicBezTo>
                  <a:pt x="632" y="668"/>
                  <a:pt x="631" y="673"/>
                  <a:pt x="631" y="677"/>
                </a:cubicBezTo>
                <a:cubicBezTo>
                  <a:pt x="631" y="679"/>
                  <a:pt x="631" y="681"/>
                  <a:pt x="631" y="683"/>
                </a:cubicBezTo>
                <a:cubicBezTo>
                  <a:pt x="620" y="692"/>
                  <a:pt x="607" y="700"/>
                  <a:pt x="596" y="707"/>
                </a:cubicBezTo>
                <a:cubicBezTo>
                  <a:pt x="591" y="688"/>
                  <a:pt x="589" y="666"/>
                  <a:pt x="592" y="643"/>
                </a:cubicBezTo>
                <a:close/>
                <a:moveTo>
                  <a:pt x="757" y="1043"/>
                </a:moveTo>
                <a:cubicBezTo>
                  <a:pt x="757" y="1072"/>
                  <a:pt x="749" y="1099"/>
                  <a:pt x="734" y="1122"/>
                </a:cubicBezTo>
                <a:cubicBezTo>
                  <a:pt x="732" y="1117"/>
                  <a:pt x="730" y="1112"/>
                  <a:pt x="729" y="1109"/>
                </a:cubicBezTo>
                <a:cubicBezTo>
                  <a:pt x="725" y="1095"/>
                  <a:pt x="721" y="1088"/>
                  <a:pt x="707" y="1083"/>
                </a:cubicBezTo>
                <a:cubicBezTo>
                  <a:pt x="698" y="1081"/>
                  <a:pt x="674" y="1072"/>
                  <a:pt x="645" y="1066"/>
                </a:cubicBezTo>
                <a:cubicBezTo>
                  <a:pt x="645" y="1066"/>
                  <a:pt x="646" y="1066"/>
                  <a:pt x="646" y="1066"/>
                </a:cubicBezTo>
                <a:cubicBezTo>
                  <a:pt x="653" y="1064"/>
                  <a:pt x="659" y="1063"/>
                  <a:pt x="664" y="1060"/>
                </a:cubicBezTo>
                <a:cubicBezTo>
                  <a:pt x="679" y="1052"/>
                  <a:pt x="691" y="957"/>
                  <a:pt x="646" y="928"/>
                </a:cubicBezTo>
                <a:cubicBezTo>
                  <a:pt x="639" y="923"/>
                  <a:pt x="629" y="920"/>
                  <a:pt x="616" y="920"/>
                </a:cubicBezTo>
                <a:cubicBezTo>
                  <a:pt x="616" y="920"/>
                  <a:pt x="616" y="920"/>
                  <a:pt x="616" y="920"/>
                </a:cubicBezTo>
                <a:cubicBezTo>
                  <a:pt x="616" y="920"/>
                  <a:pt x="615" y="920"/>
                  <a:pt x="615" y="920"/>
                </a:cubicBezTo>
                <a:cubicBezTo>
                  <a:pt x="615" y="920"/>
                  <a:pt x="615" y="920"/>
                  <a:pt x="615" y="920"/>
                </a:cubicBezTo>
                <a:cubicBezTo>
                  <a:pt x="600" y="920"/>
                  <a:pt x="589" y="924"/>
                  <a:pt x="582" y="930"/>
                </a:cubicBezTo>
                <a:cubicBezTo>
                  <a:pt x="540" y="962"/>
                  <a:pt x="553" y="1052"/>
                  <a:pt x="567" y="1060"/>
                </a:cubicBezTo>
                <a:cubicBezTo>
                  <a:pt x="572" y="1063"/>
                  <a:pt x="578" y="1064"/>
                  <a:pt x="585" y="1066"/>
                </a:cubicBezTo>
                <a:cubicBezTo>
                  <a:pt x="585" y="1066"/>
                  <a:pt x="585" y="1066"/>
                  <a:pt x="585" y="1066"/>
                </a:cubicBezTo>
                <a:cubicBezTo>
                  <a:pt x="557" y="1072"/>
                  <a:pt x="533" y="1081"/>
                  <a:pt x="524" y="1083"/>
                </a:cubicBezTo>
                <a:cubicBezTo>
                  <a:pt x="510" y="1088"/>
                  <a:pt x="505" y="1095"/>
                  <a:pt x="501" y="1109"/>
                </a:cubicBezTo>
                <a:cubicBezTo>
                  <a:pt x="500" y="1113"/>
                  <a:pt x="498" y="1117"/>
                  <a:pt x="497" y="1122"/>
                </a:cubicBezTo>
                <a:cubicBezTo>
                  <a:pt x="482" y="1099"/>
                  <a:pt x="473" y="1072"/>
                  <a:pt x="473" y="1043"/>
                </a:cubicBezTo>
                <a:cubicBezTo>
                  <a:pt x="473" y="963"/>
                  <a:pt x="537" y="898"/>
                  <a:pt x="615" y="898"/>
                </a:cubicBezTo>
                <a:cubicBezTo>
                  <a:pt x="694" y="898"/>
                  <a:pt x="757" y="963"/>
                  <a:pt x="757" y="1043"/>
                </a:cubicBezTo>
                <a:close/>
                <a:moveTo>
                  <a:pt x="615" y="759"/>
                </a:moveTo>
                <a:cubicBezTo>
                  <a:pt x="615" y="759"/>
                  <a:pt x="614" y="759"/>
                  <a:pt x="613" y="759"/>
                </a:cubicBezTo>
                <a:cubicBezTo>
                  <a:pt x="609" y="750"/>
                  <a:pt x="605" y="739"/>
                  <a:pt x="601" y="726"/>
                </a:cubicBezTo>
                <a:cubicBezTo>
                  <a:pt x="614" y="719"/>
                  <a:pt x="628" y="711"/>
                  <a:pt x="641" y="700"/>
                </a:cubicBezTo>
                <a:cubicBezTo>
                  <a:pt x="647" y="705"/>
                  <a:pt x="654" y="708"/>
                  <a:pt x="662" y="708"/>
                </a:cubicBezTo>
                <a:cubicBezTo>
                  <a:pt x="666" y="708"/>
                  <a:pt x="671" y="707"/>
                  <a:pt x="675" y="705"/>
                </a:cubicBezTo>
                <a:cubicBezTo>
                  <a:pt x="682" y="714"/>
                  <a:pt x="689" y="723"/>
                  <a:pt x="695" y="734"/>
                </a:cubicBezTo>
                <a:cubicBezTo>
                  <a:pt x="672" y="750"/>
                  <a:pt x="645" y="759"/>
                  <a:pt x="615" y="759"/>
                </a:cubicBezTo>
                <a:close/>
                <a:moveTo>
                  <a:pt x="710" y="721"/>
                </a:moveTo>
                <a:cubicBezTo>
                  <a:pt x="704" y="710"/>
                  <a:pt x="696" y="700"/>
                  <a:pt x="689" y="691"/>
                </a:cubicBezTo>
                <a:cubicBezTo>
                  <a:pt x="691" y="687"/>
                  <a:pt x="692" y="682"/>
                  <a:pt x="692" y="677"/>
                </a:cubicBezTo>
                <a:cubicBezTo>
                  <a:pt x="692" y="670"/>
                  <a:pt x="690" y="664"/>
                  <a:pt x="686" y="659"/>
                </a:cubicBezTo>
                <a:cubicBezTo>
                  <a:pt x="695" y="649"/>
                  <a:pt x="704" y="637"/>
                  <a:pt x="712" y="625"/>
                </a:cubicBezTo>
                <a:cubicBezTo>
                  <a:pt x="724" y="642"/>
                  <a:pt x="733" y="662"/>
                  <a:pt x="738" y="685"/>
                </a:cubicBezTo>
                <a:cubicBezTo>
                  <a:pt x="731" y="698"/>
                  <a:pt x="721" y="711"/>
                  <a:pt x="710" y="721"/>
                </a:cubicBezTo>
                <a:close/>
                <a:moveTo>
                  <a:pt x="749" y="655"/>
                </a:moveTo>
                <a:cubicBezTo>
                  <a:pt x="743" y="637"/>
                  <a:pt x="734" y="621"/>
                  <a:pt x="722" y="606"/>
                </a:cubicBezTo>
                <a:cubicBezTo>
                  <a:pt x="730" y="592"/>
                  <a:pt x="736" y="577"/>
                  <a:pt x="740" y="561"/>
                </a:cubicBezTo>
                <a:cubicBezTo>
                  <a:pt x="749" y="579"/>
                  <a:pt x="754" y="599"/>
                  <a:pt x="754" y="620"/>
                </a:cubicBezTo>
                <a:cubicBezTo>
                  <a:pt x="754" y="632"/>
                  <a:pt x="752" y="644"/>
                  <a:pt x="749" y="655"/>
                </a:cubicBezTo>
                <a:close/>
                <a:moveTo>
                  <a:pt x="1163" y="678"/>
                </a:moveTo>
                <a:cubicBezTo>
                  <a:pt x="1163" y="677"/>
                  <a:pt x="1163" y="677"/>
                  <a:pt x="1163" y="676"/>
                </a:cubicBezTo>
                <a:cubicBezTo>
                  <a:pt x="1160" y="662"/>
                  <a:pt x="1154" y="655"/>
                  <a:pt x="1140" y="650"/>
                </a:cubicBezTo>
                <a:cubicBezTo>
                  <a:pt x="1131" y="648"/>
                  <a:pt x="1093" y="639"/>
                  <a:pt x="1065" y="633"/>
                </a:cubicBezTo>
                <a:cubicBezTo>
                  <a:pt x="1065" y="631"/>
                  <a:pt x="1066" y="629"/>
                  <a:pt x="1066" y="627"/>
                </a:cubicBezTo>
                <a:cubicBezTo>
                  <a:pt x="1079" y="612"/>
                  <a:pt x="1087" y="590"/>
                  <a:pt x="1087" y="564"/>
                </a:cubicBezTo>
                <a:cubicBezTo>
                  <a:pt x="1087" y="521"/>
                  <a:pt x="1080" y="486"/>
                  <a:pt x="1034" y="486"/>
                </a:cubicBezTo>
                <a:cubicBezTo>
                  <a:pt x="988" y="486"/>
                  <a:pt x="982" y="521"/>
                  <a:pt x="982" y="564"/>
                </a:cubicBezTo>
                <a:cubicBezTo>
                  <a:pt x="982" y="590"/>
                  <a:pt x="990" y="612"/>
                  <a:pt x="1002" y="627"/>
                </a:cubicBezTo>
                <a:cubicBezTo>
                  <a:pt x="1003" y="629"/>
                  <a:pt x="1003" y="631"/>
                  <a:pt x="1004" y="633"/>
                </a:cubicBezTo>
                <a:cubicBezTo>
                  <a:pt x="976" y="639"/>
                  <a:pt x="938" y="648"/>
                  <a:pt x="929" y="650"/>
                </a:cubicBezTo>
                <a:cubicBezTo>
                  <a:pt x="914" y="655"/>
                  <a:pt x="908" y="662"/>
                  <a:pt x="906" y="676"/>
                </a:cubicBezTo>
                <a:cubicBezTo>
                  <a:pt x="906" y="676"/>
                  <a:pt x="906" y="677"/>
                  <a:pt x="906" y="677"/>
                </a:cubicBezTo>
                <a:cubicBezTo>
                  <a:pt x="897" y="658"/>
                  <a:pt x="892" y="636"/>
                  <a:pt x="892" y="614"/>
                </a:cubicBezTo>
                <a:cubicBezTo>
                  <a:pt x="892" y="533"/>
                  <a:pt x="956" y="468"/>
                  <a:pt x="1035" y="468"/>
                </a:cubicBezTo>
                <a:cubicBezTo>
                  <a:pt x="1113" y="468"/>
                  <a:pt x="1177" y="533"/>
                  <a:pt x="1177" y="614"/>
                </a:cubicBezTo>
                <a:cubicBezTo>
                  <a:pt x="1177" y="637"/>
                  <a:pt x="1172" y="658"/>
                  <a:pt x="1163" y="678"/>
                </a:cubicBezTo>
                <a:close/>
              </a:path>
            </a:pathLst>
          </a:custGeom>
          <a:solidFill>
            <a:schemeClr val="lt2"/>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Shape 1100"/>
          <p:cNvSpPr/>
          <p:nvPr/>
        </p:nvSpPr>
        <p:spPr>
          <a:xfrm>
            <a:off x="6051801" y="1647284"/>
            <a:ext cx="3087000" cy="4046399"/>
          </a:xfrm>
          <a:prstGeom prst="chevron">
            <a:avLst>
              <a:gd name="adj" fmla="val 50000"/>
            </a:avLst>
          </a:prstGeom>
          <a:solidFill>
            <a:srgbClr val="949AA8">
              <a:alpha val="74350"/>
            </a:srgbClr>
          </a:solidFill>
          <a:ln>
            <a:noFill/>
          </a:ln>
        </p:spPr>
        <p:txBody>
          <a:bodyPr lIns="91425" tIns="45700" rIns="91425" bIns="45700" anchor="t"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1101" name="Shape 1101"/>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A foundation to support rapid growth</a:t>
            </a:r>
          </a:p>
        </p:txBody>
      </p:sp>
      <p:sp>
        <p:nvSpPr>
          <p:cNvPr id="1102" name="Shape 1102"/>
          <p:cNvSpPr txBox="1">
            <a:spLocks noGrp="1"/>
          </p:cNvSpPr>
          <p:nvPr>
            <p:ph type="body" idx="1"/>
          </p:nvPr>
        </p:nvSpPr>
        <p:spPr>
          <a:xfrm>
            <a:off x="338328" y="1021079"/>
            <a:ext cx="11484899" cy="3692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25000"/>
              <a:buFont typeface="Arial"/>
              <a:buNone/>
            </a:pPr>
            <a:r>
              <a:rPr lang="en-US" sz="2400">
                <a:solidFill>
                  <a:schemeClr val="accent2"/>
                </a:solidFill>
              </a:rPr>
              <a:t>A single cloud of truth</a:t>
            </a:r>
          </a:p>
        </p:txBody>
      </p:sp>
      <p:grpSp>
        <p:nvGrpSpPr>
          <p:cNvPr id="1103" name="Shape 1103"/>
          <p:cNvGrpSpPr/>
          <p:nvPr/>
        </p:nvGrpSpPr>
        <p:grpSpPr>
          <a:xfrm>
            <a:off x="9375428" y="2612967"/>
            <a:ext cx="1077600" cy="2114999"/>
            <a:chOff x="7726878" y="3454867"/>
            <a:chExt cx="1077600" cy="2114999"/>
          </a:xfrm>
        </p:grpSpPr>
        <p:pic>
          <p:nvPicPr>
            <p:cNvPr id="1104" name="Shape 1104"/>
            <p:cNvPicPr preferRelativeResize="0"/>
            <p:nvPr/>
          </p:nvPicPr>
          <p:blipFill>
            <a:blip r:embed="rId3">
              <a:alphaModFix/>
            </a:blip>
            <a:stretch>
              <a:fillRect/>
            </a:stretch>
          </p:blipFill>
          <p:spPr>
            <a:xfrm>
              <a:off x="8007800" y="3669850"/>
              <a:ext cx="619074" cy="726991"/>
            </a:xfrm>
            <a:prstGeom prst="rect">
              <a:avLst/>
            </a:prstGeom>
            <a:noFill/>
            <a:ln>
              <a:noFill/>
            </a:ln>
          </p:spPr>
        </p:pic>
        <p:pic>
          <p:nvPicPr>
            <p:cNvPr id="1105" name="Shape 1105"/>
            <p:cNvPicPr preferRelativeResize="0"/>
            <p:nvPr/>
          </p:nvPicPr>
          <p:blipFill rotWithShape="1">
            <a:blip r:embed="rId4">
              <a:alphaModFix/>
            </a:blip>
            <a:srcRect t="20603" b="23226"/>
            <a:stretch/>
          </p:blipFill>
          <p:spPr>
            <a:xfrm>
              <a:off x="7910925" y="4669798"/>
              <a:ext cx="709500" cy="398510"/>
            </a:xfrm>
            <a:prstGeom prst="rect">
              <a:avLst/>
            </a:prstGeom>
            <a:noFill/>
            <a:ln>
              <a:noFill/>
            </a:ln>
          </p:spPr>
        </p:pic>
        <p:pic>
          <p:nvPicPr>
            <p:cNvPr id="1106" name="Shape 1106"/>
            <p:cNvPicPr preferRelativeResize="0"/>
            <p:nvPr/>
          </p:nvPicPr>
          <p:blipFill rotWithShape="1">
            <a:blip r:embed="rId5">
              <a:alphaModFix/>
            </a:blip>
            <a:srcRect/>
            <a:stretch/>
          </p:blipFill>
          <p:spPr>
            <a:xfrm>
              <a:off x="7726878" y="3454867"/>
              <a:ext cx="1077600" cy="2114999"/>
            </a:xfrm>
            <a:prstGeom prst="rect">
              <a:avLst/>
            </a:prstGeom>
            <a:noFill/>
            <a:ln>
              <a:noFill/>
            </a:ln>
          </p:spPr>
        </p:pic>
      </p:grpSp>
      <p:grpSp>
        <p:nvGrpSpPr>
          <p:cNvPr id="1107" name="Shape 1107"/>
          <p:cNvGrpSpPr/>
          <p:nvPr/>
        </p:nvGrpSpPr>
        <p:grpSpPr>
          <a:xfrm>
            <a:off x="2745620" y="2930875"/>
            <a:ext cx="3795622" cy="1175472"/>
            <a:chOff x="2745620" y="2854675"/>
            <a:chExt cx="3795622" cy="1175472"/>
          </a:xfrm>
        </p:grpSpPr>
        <p:grpSp>
          <p:nvGrpSpPr>
            <p:cNvPr id="1108" name="Shape 1108"/>
            <p:cNvGrpSpPr/>
            <p:nvPr/>
          </p:nvGrpSpPr>
          <p:grpSpPr>
            <a:xfrm>
              <a:off x="4858828" y="2854675"/>
              <a:ext cx="1682414" cy="1175472"/>
              <a:chOff x="4200828" y="2634300"/>
              <a:chExt cx="1682414" cy="1175472"/>
            </a:xfrm>
          </p:grpSpPr>
          <p:sp>
            <p:nvSpPr>
              <p:cNvPr id="1109" name="Shape 1109"/>
              <p:cNvSpPr/>
              <p:nvPr/>
            </p:nvSpPr>
            <p:spPr>
              <a:xfrm>
                <a:off x="4207326" y="2638303"/>
                <a:ext cx="1662768" cy="1163861"/>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grpSp>
            <p:nvGrpSpPr>
              <p:cNvPr id="1110" name="Shape 1110"/>
              <p:cNvGrpSpPr/>
              <p:nvPr/>
            </p:nvGrpSpPr>
            <p:grpSpPr>
              <a:xfrm>
                <a:off x="4200828" y="2634300"/>
                <a:ext cx="1682414" cy="1175472"/>
                <a:chOff x="4200828" y="2634300"/>
                <a:chExt cx="1682414" cy="1175472"/>
              </a:xfrm>
            </p:grpSpPr>
            <p:sp>
              <p:nvSpPr>
                <p:cNvPr id="1111" name="Shape 1111"/>
                <p:cNvSpPr/>
                <p:nvPr/>
              </p:nvSpPr>
              <p:spPr>
                <a:xfrm>
                  <a:off x="4200828" y="2634300"/>
                  <a:ext cx="1679399" cy="1175472"/>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sp>
              <p:nvSpPr>
                <p:cNvPr id="1112" name="Shape 1112"/>
                <p:cNvSpPr/>
                <p:nvPr/>
              </p:nvSpPr>
              <p:spPr>
                <a:xfrm>
                  <a:off x="5010916" y="2893214"/>
                  <a:ext cx="159710" cy="157429"/>
                </a:xfrm>
                <a:custGeom>
                  <a:avLst/>
                  <a:gdLst/>
                  <a:ahLst/>
                  <a:cxnLst/>
                  <a:rect l="0" t="0" r="0" b="0"/>
                  <a:pathLst>
                    <a:path w="1234" h="1218" extrusionOk="0">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3" name="Shape 1113"/>
                <p:cNvSpPr/>
                <p:nvPr/>
              </p:nvSpPr>
              <p:spPr>
                <a:xfrm>
                  <a:off x="5123853" y="2950824"/>
                  <a:ext cx="104381" cy="99819"/>
                </a:xfrm>
                <a:custGeom>
                  <a:avLst/>
                  <a:gdLst/>
                  <a:ahLst/>
                  <a:cxnLst/>
                  <a:rect l="0" t="0" r="0" b="0"/>
                  <a:pathLst>
                    <a:path w="806" h="772" extrusionOk="0">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4" name="Shape 1114"/>
                <p:cNvSpPr/>
                <p:nvPr/>
              </p:nvSpPr>
              <p:spPr>
                <a:xfrm>
                  <a:off x="5466041" y="3032098"/>
                  <a:ext cx="161993" cy="226447"/>
                </a:xfrm>
                <a:custGeom>
                  <a:avLst/>
                  <a:gdLst/>
                  <a:ahLst/>
                  <a:cxnLst/>
                  <a:rect l="0" t="0" r="0" b="0"/>
                  <a:pathLst>
                    <a:path w="1252" h="1749" extrusionOk="0">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5" name="Shape 1115"/>
                <p:cNvSpPr/>
                <p:nvPr/>
              </p:nvSpPr>
              <p:spPr>
                <a:xfrm>
                  <a:off x="5532776" y="3096552"/>
                  <a:ext cx="29089" cy="29089"/>
                </a:xfrm>
                <a:custGeom>
                  <a:avLst/>
                  <a:gdLst/>
                  <a:ahLst/>
                  <a:cxnLst/>
                  <a:rect l="0" t="0" r="0" b="0"/>
                  <a:pathLst>
                    <a:path w="224" h="224" extrusionOk="0">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6" name="Shape 1116"/>
                <p:cNvSpPr/>
                <p:nvPr/>
              </p:nvSpPr>
              <p:spPr>
                <a:xfrm>
                  <a:off x="4435603" y="3214850"/>
                  <a:ext cx="99819" cy="212757"/>
                </a:xfrm>
                <a:custGeom>
                  <a:avLst/>
                  <a:gdLst/>
                  <a:ahLst/>
                  <a:cxnLst/>
                  <a:rect l="0" t="0" r="0" b="0"/>
                  <a:pathLst>
                    <a:path w="772" h="1646" extrusionOk="0">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7" name="Shape 1117"/>
                <p:cNvSpPr/>
                <p:nvPr/>
              </p:nvSpPr>
              <p:spPr>
                <a:xfrm>
                  <a:off x="4739098" y="3525407"/>
                  <a:ext cx="37646" cy="69017"/>
                </a:xfrm>
                <a:custGeom>
                  <a:avLst/>
                  <a:gdLst/>
                  <a:ahLst/>
                  <a:cxnLst/>
                  <a:rect l="0" t="0" r="0" b="0"/>
                  <a:pathLst>
                    <a:path w="292" h="532" extrusionOk="0">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8" name="Shape 1118"/>
                <p:cNvSpPr/>
                <p:nvPr/>
              </p:nvSpPr>
              <p:spPr>
                <a:xfrm>
                  <a:off x="4788153" y="3507725"/>
                  <a:ext cx="37646" cy="86700"/>
                </a:xfrm>
                <a:custGeom>
                  <a:avLst/>
                  <a:gdLst/>
                  <a:ahLst/>
                  <a:cxnLst/>
                  <a:rect l="0" t="0" r="0" b="0"/>
                  <a:pathLst>
                    <a:path w="292" h="669" extrusionOk="0">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19" name="Shape 1119"/>
                <p:cNvSpPr/>
                <p:nvPr/>
              </p:nvSpPr>
              <p:spPr>
                <a:xfrm>
                  <a:off x="4834355" y="3443269"/>
                  <a:ext cx="37646" cy="150583"/>
                </a:xfrm>
                <a:custGeom>
                  <a:avLst/>
                  <a:gdLst/>
                  <a:ahLst/>
                  <a:cxnLst/>
                  <a:rect l="0" t="0" r="0" b="0"/>
                  <a:pathLst>
                    <a:path w="293" h="1166" extrusionOk="0">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0" name="Shape 1120"/>
                <p:cNvSpPr/>
                <p:nvPr/>
              </p:nvSpPr>
              <p:spPr>
                <a:xfrm>
                  <a:off x="4883407" y="3396498"/>
                  <a:ext cx="37646" cy="197357"/>
                </a:xfrm>
                <a:custGeom>
                  <a:avLst/>
                  <a:gdLst/>
                  <a:ahLst/>
                  <a:cxnLst/>
                  <a:rect l="0" t="0" r="0" b="0"/>
                  <a:pathLst>
                    <a:path w="292" h="1526" extrusionOk="0">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1" name="Shape 1121"/>
                <p:cNvSpPr/>
                <p:nvPr/>
              </p:nvSpPr>
              <p:spPr>
                <a:xfrm>
                  <a:off x="5276823" y="3353264"/>
                  <a:ext cx="82137" cy="42209"/>
                </a:xfrm>
                <a:custGeom>
                  <a:avLst/>
                  <a:gdLst/>
                  <a:ahLst/>
                  <a:cxnLst/>
                  <a:rect l="0" t="0" r="0" b="0"/>
                  <a:pathLst>
                    <a:path w="635" h="326" extrusionOk="0">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2" name="Shape 1122"/>
                <p:cNvSpPr/>
                <p:nvPr/>
              </p:nvSpPr>
              <p:spPr>
                <a:xfrm>
                  <a:off x="5296787" y="3297935"/>
                  <a:ext cx="42208" cy="55329"/>
                </a:xfrm>
                <a:custGeom>
                  <a:avLst/>
                  <a:gdLst/>
                  <a:ahLst/>
                  <a:cxnLst/>
                  <a:rect l="0" t="0" r="0" b="0"/>
                  <a:pathLst>
                    <a:path w="326" h="429" extrusionOk="0">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3" name="Shape 1123"/>
                <p:cNvSpPr/>
                <p:nvPr/>
              </p:nvSpPr>
              <p:spPr>
                <a:xfrm>
                  <a:off x="5077185" y="3353264"/>
                  <a:ext cx="82137" cy="42209"/>
                </a:xfrm>
                <a:custGeom>
                  <a:avLst/>
                  <a:gdLst/>
                  <a:ahLst/>
                  <a:cxnLst/>
                  <a:rect l="0" t="0" r="0" b="0"/>
                  <a:pathLst>
                    <a:path w="635" h="326" extrusionOk="0">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4" name="Shape 1124"/>
                <p:cNvSpPr/>
                <p:nvPr/>
              </p:nvSpPr>
              <p:spPr>
                <a:xfrm>
                  <a:off x="5099432" y="3297935"/>
                  <a:ext cx="42209" cy="55329"/>
                </a:xfrm>
                <a:custGeom>
                  <a:avLst/>
                  <a:gdLst/>
                  <a:ahLst/>
                  <a:cxnLst/>
                  <a:rect l="0" t="0" r="0" b="0"/>
                  <a:pathLst>
                    <a:path w="327" h="429" extrusionOk="0">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5" name="Shape 1125"/>
                <p:cNvSpPr/>
                <p:nvPr/>
              </p:nvSpPr>
              <p:spPr>
                <a:xfrm>
                  <a:off x="5148485" y="3359539"/>
                  <a:ext cx="139746" cy="75293"/>
                </a:xfrm>
                <a:custGeom>
                  <a:avLst/>
                  <a:gdLst/>
                  <a:ahLst/>
                  <a:cxnLst/>
                  <a:rect l="0" t="0" r="0" b="0"/>
                  <a:pathLst>
                    <a:path w="1081" h="584" extrusionOk="0">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6" name="Shape 1126"/>
                <p:cNvSpPr/>
                <p:nvPr/>
              </p:nvSpPr>
              <p:spPr>
                <a:xfrm>
                  <a:off x="5183850" y="3271126"/>
                  <a:ext cx="69017" cy="90694"/>
                </a:xfrm>
                <a:custGeom>
                  <a:avLst/>
                  <a:gdLst/>
                  <a:ahLst/>
                  <a:cxnLst/>
                  <a:rect l="0" t="0" r="0" b="0"/>
                  <a:pathLst>
                    <a:path w="532" h="703" extrusionOk="0">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7" name="Shape 1127"/>
                <p:cNvSpPr/>
                <p:nvPr/>
              </p:nvSpPr>
              <p:spPr>
                <a:xfrm>
                  <a:off x="4620101" y="2899650"/>
                  <a:ext cx="27301" cy="128145"/>
                </a:xfrm>
                <a:custGeom>
                  <a:avLst/>
                  <a:gdLst/>
                  <a:ahLst/>
                  <a:cxnLst/>
                  <a:rect l="0" t="0" r="0" b="0"/>
                  <a:pathLst>
                    <a:path w="184" h="876" extrusionOk="0">
                      <a:moveTo>
                        <a:pt x="128" y="0"/>
                      </a:moveTo>
                      <a:lnTo>
                        <a:pt x="0" y="91"/>
                      </a:lnTo>
                      <a:lnTo>
                        <a:pt x="0" y="164"/>
                      </a:lnTo>
                      <a:lnTo>
                        <a:pt x="110" y="109"/>
                      </a:lnTo>
                      <a:lnTo>
                        <a:pt x="110" y="875"/>
                      </a:lnTo>
                      <a:lnTo>
                        <a:pt x="183" y="875"/>
                      </a:lnTo>
                      <a:lnTo>
                        <a:pt x="183" y="0"/>
                      </a:lnTo>
                      <a:lnTo>
                        <a:pt x="128" y="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28" name="Shape 1128"/>
                <p:cNvSpPr/>
                <p:nvPr/>
              </p:nvSpPr>
              <p:spPr>
                <a:xfrm>
                  <a:off x="4571996" y="2822376"/>
                  <a:ext cx="137160" cy="274319"/>
                </a:xfrm>
                <a:custGeom>
                  <a:avLst/>
                  <a:gdLst/>
                  <a:ahLst/>
                  <a:cxnLst/>
                  <a:rect l="0" t="0" r="0" b="0"/>
                  <a:pathLst>
                    <a:path w="932" h="1879" extrusionOk="0">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nvGrpSpPr>
                <p:cNvPr id="1129" name="Shape 1129"/>
                <p:cNvGrpSpPr/>
                <p:nvPr/>
              </p:nvGrpSpPr>
              <p:grpSpPr>
                <a:xfrm>
                  <a:off x="4204691" y="2635486"/>
                  <a:ext cx="1678550" cy="1173042"/>
                  <a:chOff x="10120885" y="474341"/>
                  <a:chExt cx="1678550" cy="1173042"/>
                </a:xfrm>
              </p:grpSpPr>
              <p:sp>
                <p:nvSpPr>
                  <p:cNvPr id="1130" name="Shape 1130"/>
                  <p:cNvSpPr/>
                  <p:nvPr/>
                </p:nvSpPr>
                <p:spPr>
                  <a:xfrm>
                    <a:off x="10120885" y="474341"/>
                    <a:ext cx="1673136" cy="1173042"/>
                  </a:xfrm>
                  <a:custGeom>
                    <a:avLst/>
                    <a:gdLst/>
                    <a:ahLst/>
                    <a:cxnLst/>
                    <a:rect l="0" t="0" r="0" b="0"/>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F28B00"/>
                  </a:solidFill>
                  <a:ln>
                    <a:noFill/>
                  </a:ln>
                </p:spPr>
                <p:txBody>
                  <a:bodyPr lIns="45700" tIns="45700" rIns="45700" bIns="45700" anchor="t" anchorCtr="0">
                    <a:noAutofit/>
                  </a:bodyPr>
                  <a:lstStyle/>
                  <a:p>
                    <a:pPr marL="0" marR="0" lvl="0" indent="0" algn="ctr" rtl="0">
                      <a:spcBef>
                        <a:spcPts val="0"/>
                      </a:spcBef>
                      <a:buNone/>
                    </a:pPr>
                    <a:endParaRPr sz="2800" b="0" i="0" u="none" strike="noStrike" cap="none" baseline="0">
                      <a:solidFill>
                        <a:schemeClr val="dk1"/>
                      </a:solidFill>
                      <a:latin typeface="Arial"/>
                      <a:ea typeface="Arial"/>
                      <a:cs typeface="Arial"/>
                      <a:sym typeface="Arial"/>
                    </a:endParaRPr>
                  </a:p>
                </p:txBody>
              </p:sp>
              <p:grpSp>
                <p:nvGrpSpPr>
                  <p:cNvPr id="1131" name="Shape 1131"/>
                  <p:cNvGrpSpPr/>
                  <p:nvPr/>
                </p:nvGrpSpPr>
                <p:grpSpPr>
                  <a:xfrm>
                    <a:off x="11073599" y="634497"/>
                    <a:ext cx="725837" cy="725982"/>
                    <a:chOff x="0" y="0"/>
                    <a:chExt cx="1451965" cy="1451965"/>
                  </a:xfrm>
                </p:grpSpPr>
                <p:sp>
                  <p:nvSpPr>
                    <p:cNvPr id="1132" name="Shape 1132"/>
                    <p:cNvSpPr/>
                    <p:nvPr/>
                  </p:nvSpPr>
                  <p:spPr>
                    <a:xfrm>
                      <a:off x="0" y="0"/>
                      <a:ext cx="1451965" cy="1451965"/>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a:noFill/>
                    </a:ln>
                  </p:spPr>
                  <p:txBody>
                    <a:bodyPr lIns="45700" tIns="45700" rIns="45700" bIns="45700" anchor="t" anchorCtr="0">
                      <a:noAutofit/>
                    </a:bodyPr>
                    <a:lstStyle/>
                    <a:p>
                      <a:pPr marL="0" marR="0" lvl="0" indent="0" algn="ctr" rtl="0">
                        <a:spcBef>
                          <a:spcPts val="0"/>
                        </a:spcBef>
                        <a:buNone/>
                      </a:pPr>
                      <a:endParaRPr sz="2800" b="0" i="0" u="none" strike="noStrike" cap="none" baseline="0">
                        <a:solidFill>
                          <a:schemeClr val="dk1"/>
                        </a:solidFill>
                        <a:latin typeface="Arial"/>
                        <a:ea typeface="Arial"/>
                        <a:cs typeface="Arial"/>
                        <a:sym typeface="Arial"/>
                      </a:endParaRPr>
                    </a:p>
                  </p:txBody>
                </p:sp>
                <p:pic>
                  <p:nvPicPr>
                    <p:cNvPr id="1133" name="Shape 1133"/>
                    <p:cNvPicPr preferRelativeResize="0"/>
                    <p:nvPr/>
                  </p:nvPicPr>
                  <p:blipFill rotWithShape="1">
                    <a:blip r:embed="rId6">
                      <a:alphaModFix/>
                    </a:blip>
                    <a:srcRect/>
                    <a:stretch/>
                  </p:blipFill>
                  <p:spPr>
                    <a:xfrm>
                      <a:off x="369262" y="222139"/>
                      <a:ext cx="713400" cy="1011299"/>
                    </a:xfrm>
                    <a:prstGeom prst="rect">
                      <a:avLst/>
                    </a:prstGeom>
                    <a:noFill/>
                    <a:ln>
                      <a:noFill/>
                    </a:ln>
                  </p:spPr>
                </p:pic>
              </p:grpSp>
            </p:grpSp>
          </p:grpSp>
        </p:grpSp>
        <p:sp>
          <p:nvSpPr>
            <p:cNvPr id="1134" name="Shape 1134"/>
            <p:cNvSpPr txBox="1"/>
            <p:nvPr/>
          </p:nvSpPr>
          <p:spPr>
            <a:xfrm>
              <a:off x="2745625" y="3315486"/>
              <a:ext cx="1838400" cy="595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accent2"/>
                  </a:solidFill>
                </a:rPr>
                <a:t>E-Mail</a:t>
              </a:r>
            </a:p>
            <a:p>
              <a:pPr marL="0" marR="0" lvl="0" indent="0" algn="l" rtl="0">
                <a:spcBef>
                  <a:spcPts val="0"/>
                </a:spcBef>
                <a:buSzPct val="25000"/>
                <a:buNone/>
              </a:pPr>
              <a:r>
                <a:rPr lang="en-US" sz="1200">
                  <a:solidFill>
                    <a:schemeClr val="accent2"/>
                  </a:solidFill>
                </a:rPr>
                <a:t>MobileConnect (SMS)</a:t>
              </a:r>
            </a:p>
            <a:p>
              <a:pPr marL="0" marR="0" lvl="0" indent="0" algn="l" rtl="0">
                <a:spcBef>
                  <a:spcPts val="0"/>
                </a:spcBef>
                <a:buSzPct val="25000"/>
                <a:buNone/>
              </a:pPr>
              <a:r>
                <a:rPr lang="en-US" sz="1200">
                  <a:solidFill>
                    <a:schemeClr val="accent2"/>
                  </a:solidFill>
                </a:rPr>
                <a:t>Mobile Push</a:t>
              </a:r>
            </a:p>
          </p:txBody>
        </p:sp>
        <p:sp>
          <p:nvSpPr>
            <p:cNvPr id="1135" name="Shape 1135"/>
            <p:cNvSpPr/>
            <p:nvPr/>
          </p:nvSpPr>
          <p:spPr>
            <a:xfrm>
              <a:off x="2745620" y="2947711"/>
              <a:ext cx="2113200" cy="379799"/>
            </a:xfrm>
            <a:prstGeom prst="rightArrow">
              <a:avLst>
                <a:gd name="adj1" fmla="val 100000"/>
                <a:gd name="adj2" fmla="val 23333"/>
              </a:avLst>
            </a:prstGeom>
            <a:solidFill>
              <a:srgbClr val="E98300"/>
            </a:solidFill>
            <a:ln>
              <a:noFill/>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rPr>
                <a:t>Marketing Cloud</a:t>
              </a:r>
            </a:p>
          </p:txBody>
        </p:sp>
      </p:grpSp>
      <p:grpSp>
        <p:nvGrpSpPr>
          <p:cNvPr id="1136" name="Shape 1136"/>
          <p:cNvGrpSpPr/>
          <p:nvPr/>
        </p:nvGrpSpPr>
        <p:grpSpPr>
          <a:xfrm>
            <a:off x="2745632" y="1493005"/>
            <a:ext cx="3794613" cy="1180325"/>
            <a:chOff x="8143570" y="2448342"/>
            <a:chExt cx="3794613" cy="1180325"/>
          </a:xfrm>
        </p:grpSpPr>
        <p:grpSp>
          <p:nvGrpSpPr>
            <p:cNvPr id="1137" name="Shape 1137"/>
            <p:cNvGrpSpPr/>
            <p:nvPr/>
          </p:nvGrpSpPr>
          <p:grpSpPr>
            <a:xfrm>
              <a:off x="10257810" y="2448342"/>
              <a:ext cx="1680373" cy="1180325"/>
              <a:chOff x="291097" y="2631742"/>
              <a:chExt cx="1680373" cy="1180325"/>
            </a:xfrm>
          </p:grpSpPr>
          <p:sp>
            <p:nvSpPr>
              <p:cNvPr id="1138" name="Shape 1138"/>
              <p:cNvSpPr/>
              <p:nvPr/>
            </p:nvSpPr>
            <p:spPr>
              <a:xfrm>
                <a:off x="297595" y="2638303"/>
                <a:ext cx="1662768" cy="1163861"/>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grpSp>
            <p:nvGrpSpPr>
              <p:cNvPr id="1139" name="Shape 1139"/>
              <p:cNvGrpSpPr/>
              <p:nvPr/>
            </p:nvGrpSpPr>
            <p:grpSpPr>
              <a:xfrm>
                <a:off x="291097" y="2631742"/>
                <a:ext cx="1680373" cy="1180325"/>
                <a:chOff x="10118242" y="470575"/>
                <a:chExt cx="1680373" cy="1180325"/>
              </a:xfrm>
            </p:grpSpPr>
            <p:sp>
              <p:nvSpPr>
                <p:cNvPr id="1140" name="Shape 1140"/>
                <p:cNvSpPr/>
                <p:nvPr/>
              </p:nvSpPr>
              <p:spPr>
                <a:xfrm>
                  <a:off x="10118242" y="474656"/>
                  <a:ext cx="1679399" cy="1175472"/>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sp>
              <p:nvSpPr>
                <p:cNvPr id="1141" name="Shape 1141"/>
                <p:cNvSpPr/>
                <p:nvPr/>
              </p:nvSpPr>
              <p:spPr>
                <a:xfrm>
                  <a:off x="10928331" y="733568"/>
                  <a:ext cx="159710" cy="157429"/>
                </a:xfrm>
                <a:custGeom>
                  <a:avLst/>
                  <a:gdLst/>
                  <a:ahLst/>
                  <a:cxnLst/>
                  <a:rect l="0" t="0" r="0" b="0"/>
                  <a:pathLst>
                    <a:path w="1234" h="1218" extrusionOk="0">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2" name="Shape 1142"/>
                <p:cNvSpPr/>
                <p:nvPr/>
              </p:nvSpPr>
              <p:spPr>
                <a:xfrm>
                  <a:off x="11041268" y="791179"/>
                  <a:ext cx="104381" cy="99819"/>
                </a:xfrm>
                <a:custGeom>
                  <a:avLst/>
                  <a:gdLst/>
                  <a:ahLst/>
                  <a:cxnLst/>
                  <a:rect l="0" t="0" r="0" b="0"/>
                  <a:pathLst>
                    <a:path w="806" h="772" extrusionOk="0">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3" name="Shape 1143"/>
                <p:cNvSpPr/>
                <p:nvPr/>
              </p:nvSpPr>
              <p:spPr>
                <a:xfrm>
                  <a:off x="11383456" y="872453"/>
                  <a:ext cx="161993" cy="226447"/>
                </a:xfrm>
                <a:custGeom>
                  <a:avLst/>
                  <a:gdLst/>
                  <a:ahLst/>
                  <a:cxnLst/>
                  <a:rect l="0" t="0" r="0" b="0"/>
                  <a:pathLst>
                    <a:path w="1252" h="1749" extrusionOk="0">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4" name="Shape 1144"/>
                <p:cNvSpPr/>
                <p:nvPr/>
              </p:nvSpPr>
              <p:spPr>
                <a:xfrm>
                  <a:off x="11450192" y="936908"/>
                  <a:ext cx="29089" cy="29089"/>
                </a:xfrm>
                <a:custGeom>
                  <a:avLst/>
                  <a:gdLst/>
                  <a:ahLst/>
                  <a:cxnLst/>
                  <a:rect l="0" t="0" r="0" b="0"/>
                  <a:pathLst>
                    <a:path w="224" h="224" extrusionOk="0">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5" name="Shape 1145"/>
                <p:cNvSpPr/>
                <p:nvPr/>
              </p:nvSpPr>
              <p:spPr>
                <a:xfrm>
                  <a:off x="10353017" y="1055205"/>
                  <a:ext cx="99819" cy="212757"/>
                </a:xfrm>
                <a:custGeom>
                  <a:avLst/>
                  <a:gdLst/>
                  <a:ahLst/>
                  <a:cxnLst/>
                  <a:rect l="0" t="0" r="0" b="0"/>
                  <a:pathLst>
                    <a:path w="772" h="1646" extrusionOk="0">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6" name="Shape 1146"/>
                <p:cNvSpPr/>
                <p:nvPr/>
              </p:nvSpPr>
              <p:spPr>
                <a:xfrm>
                  <a:off x="10656514" y="1365762"/>
                  <a:ext cx="37646" cy="69017"/>
                </a:xfrm>
                <a:custGeom>
                  <a:avLst/>
                  <a:gdLst/>
                  <a:ahLst/>
                  <a:cxnLst/>
                  <a:rect l="0" t="0" r="0" b="0"/>
                  <a:pathLst>
                    <a:path w="292" h="532" extrusionOk="0">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7" name="Shape 1147"/>
                <p:cNvSpPr/>
                <p:nvPr/>
              </p:nvSpPr>
              <p:spPr>
                <a:xfrm>
                  <a:off x="10705567" y="1348079"/>
                  <a:ext cx="37646" cy="86700"/>
                </a:xfrm>
                <a:custGeom>
                  <a:avLst/>
                  <a:gdLst/>
                  <a:ahLst/>
                  <a:cxnLst/>
                  <a:rect l="0" t="0" r="0" b="0"/>
                  <a:pathLst>
                    <a:path w="292" h="669" extrusionOk="0">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8" name="Shape 1148"/>
                <p:cNvSpPr/>
                <p:nvPr/>
              </p:nvSpPr>
              <p:spPr>
                <a:xfrm>
                  <a:off x="10751770" y="1283625"/>
                  <a:ext cx="37646" cy="150583"/>
                </a:xfrm>
                <a:custGeom>
                  <a:avLst/>
                  <a:gdLst/>
                  <a:ahLst/>
                  <a:cxnLst/>
                  <a:rect l="0" t="0" r="0" b="0"/>
                  <a:pathLst>
                    <a:path w="293" h="1166" extrusionOk="0">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49" name="Shape 1149"/>
                <p:cNvSpPr/>
                <p:nvPr/>
              </p:nvSpPr>
              <p:spPr>
                <a:xfrm>
                  <a:off x="10800822" y="1236853"/>
                  <a:ext cx="37646" cy="197357"/>
                </a:xfrm>
                <a:custGeom>
                  <a:avLst/>
                  <a:gdLst/>
                  <a:ahLst/>
                  <a:cxnLst/>
                  <a:rect l="0" t="0" r="0" b="0"/>
                  <a:pathLst>
                    <a:path w="292" h="1526" extrusionOk="0">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0" name="Shape 1150"/>
                <p:cNvSpPr/>
                <p:nvPr/>
              </p:nvSpPr>
              <p:spPr>
                <a:xfrm>
                  <a:off x="11194239" y="1193620"/>
                  <a:ext cx="82137" cy="42209"/>
                </a:xfrm>
                <a:custGeom>
                  <a:avLst/>
                  <a:gdLst/>
                  <a:ahLst/>
                  <a:cxnLst/>
                  <a:rect l="0" t="0" r="0" b="0"/>
                  <a:pathLst>
                    <a:path w="635" h="326" extrusionOk="0">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1" name="Shape 1151"/>
                <p:cNvSpPr/>
                <p:nvPr/>
              </p:nvSpPr>
              <p:spPr>
                <a:xfrm>
                  <a:off x="11214203" y="1138291"/>
                  <a:ext cx="42208" cy="55329"/>
                </a:xfrm>
                <a:custGeom>
                  <a:avLst/>
                  <a:gdLst/>
                  <a:ahLst/>
                  <a:cxnLst/>
                  <a:rect l="0" t="0" r="0" b="0"/>
                  <a:pathLst>
                    <a:path w="326" h="429" extrusionOk="0">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2" name="Shape 1152"/>
                <p:cNvSpPr/>
                <p:nvPr/>
              </p:nvSpPr>
              <p:spPr>
                <a:xfrm>
                  <a:off x="10994600" y="1193620"/>
                  <a:ext cx="82137" cy="42209"/>
                </a:xfrm>
                <a:custGeom>
                  <a:avLst/>
                  <a:gdLst/>
                  <a:ahLst/>
                  <a:cxnLst/>
                  <a:rect l="0" t="0" r="0" b="0"/>
                  <a:pathLst>
                    <a:path w="635" h="326" extrusionOk="0">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3" name="Shape 1153"/>
                <p:cNvSpPr/>
                <p:nvPr/>
              </p:nvSpPr>
              <p:spPr>
                <a:xfrm>
                  <a:off x="11016846" y="1138291"/>
                  <a:ext cx="42209" cy="55329"/>
                </a:xfrm>
                <a:custGeom>
                  <a:avLst/>
                  <a:gdLst/>
                  <a:ahLst/>
                  <a:cxnLst/>
                  <a:rect l="0" t="0" r="0" b="0"/>
                  <a:pathLst>
                    <a:path w="327" h="429" extrusionOk="0">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4" name="Shape 1154"/>
                <p:cNvSpPr/>
                <p:nvPr/>
              </p:nvSpPr>
              <p:spPr>
                <a:xfrm>
                  <a:off x="11065900" y="1199894"/>
                  <a:ext cx="139746" cy="75293"/>
                </a:xfrm>
                <a:custGeom>
                  <a:avLst/>
                  <a:gdLst/>
                  <a:ahLst/>
                  <a:cxnLst/>
                  <a:rect l="0" t="0" r="0" b="0"/>
                  <a:pathLst>
                    <a:path w="1081" h="584" extrusionOk="0">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5" name="Shape 1155"/>
                <p:cNvSpPr/>
                <p:nvPr/>
              </p:nvSpPr>
              <p:spPr>
                <a:xfrm>
                  <a:off x="11101264" y="1111482"/>
                  <a:ext cx="69017" cy="90694"/>
                </a:xfrm>
                <a:custGeom>
                  <a:avLst/>
                  <a:gdLst/>
                  <a:ahLst/>
                  <a:cxnLst/>
                  <a:rect l="0" t="0" r="0" b="0"/>
                  <a:pathLst>
                    <a:path w="532" h="703" extrusionOk="0">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56" name="Shape 1156"/>
                <p:cNvSpPr/>
                <p:nvPr/>
              </p:nvSpPr>
              <p:spPr>
                <a:xfrm>
                  <a:off x="10119756" y="473864"/>
                  <a:ext cx="1678859" cy="1177037"/>
                </a:xfrm>
                <a:custGeom>
                  <a:avLst/>
                  <a:gdLst/>
                  <a:ahLst/>
                  <a:cxnLst/>
                  <a:rect l="0" t="0" r="0" b="0"/>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3A91DE"/>
                </a:solidFill>
                <a:ln>
                  <a:noFill/>
                </a:ln>
              </p:spPr>
              <p:txBody>
                <a:bodyPr lIns="91425" tIns="45700" rIns="91425" bIns="45700" anchor="ctr" anchorCtr="0">
                  <a:noAutofit/>
                </a:bodyPr>
                <a:lstStyle/>
                <a:p>
                  <a:pPr marL="0" marR="0" lvl="0" indent="0" algn="ctr" rtl="0">
                    <a:spcBef>
                      <a:spcPts val="0"/>
                    </a:spcBef>
                    <a:buNone/>
                  </a:pPr>
                  <a:endParaRPr sz="1050" b="0" i="0" u="none" strike="noStrike" cap="none" baseline="0">
                    <a:solidFill>
                      <a:schemeClr val="lt1"/>
                    </a:solidFill>
                    <a:latin typeface="Arial"/>
                    <a:ea typeface="Arial"/>
                    <a:cs typeface="Arial"/>
                    <a:sym typeface="Arial"/>
                  </a:endParaRPr>
                </a:p>
              </p:txBody>
            </p:sp>
            <p:sp>
              <p:nvSpPr>
                <p:cNvPr id="1157" name="Shape 1157"/>
                <p:cNvSpPr/>
                <p:nvPr/>
              </p:nvSpPr>
              <p:spPr>
                <a:xfrm>
                  <a:off x="10222560" y="470575"/>
                  <a:ext cx="654299" cy="654299"/>
                </a:xfrm>
                <a:prstGeom prst="ellipse">
                  <a:avLst/>
                </a:prstGeom>
                <a:solidFill>
                  <a:srgbClr val="418FDE"/>
                </a:solidFill>
                <a:ln>
                  <a:noFill/>
                </a:ln>
              </p:spPr>
              <p:txBody>
                <a:bodyPr lIns="91425" tIns="45700" rIns="91425" bIns="45700" anchor="ctr" anchorCtr="0">
                  <a:noAutofit/>
                </a:bodyPr>
                <a:lstStyle/>
                <a:p>
                  <a:pPr marL="0" marR="0" lvl="0" indent="0" algn="ctr" rtl="0">
                    <a:spcBef>
                      <a:spcPts val="0"/>
                    </a:spcBef>
                    <a:buNone/>
                  </a:pPr>
                  <a:endParaRPr sz="1050" b="0" i="0" u="none" strike="noStrike" cap="none" baseline="0">
                    <a:solidFill>
                      <a:schemeClr val="lt1"/>
                    </a:solidFill>
                    <a:latin typeface="Arial"/>
                    <a:ea typeface="Arial"/>
                    <a:cs typeface="Arial"/>
                    <a:sym typeface="Arial"/>
                  </a:endParaRPr>
                </a:p>
              </p:txBody>
            </p:sp>
            <p:pic>
              <p:nvPicPr>
                <p:cNvPr id="1158" name="Shape 1158"/>
                <p:cNvPicPr preferRelativeResize="0"/>
                <p:nvPr/>
              </p:nvPicPr>
              <p:blipFill rotWithShape="1">
                <a:blip r:embed="rId7">
                  <a:alphaModFix/>
                </a:blip>
                <a:srcRect/>
                <a:stretch/>
              </p:blipFill>
              <p:spPr>
                <a:xfrm>
                  <a:off x="10443850" y="584718"/>
                  <a:ext cx="211800" cy="426000"/>
                </a:xfrm>
                <a:prstGeom prst="rect">
                  <a:avLst/>
                </a:prstGeom>
                <a:solidFill>
                  <a:srgbClr val="418FDE"/>
                </a:solidFill>
                <a:ln>
                  <a:noFill/>
                </a:ln>
              </p:spPr>
            </p:pic>
          </p:grpSp>
        </p:grpSp>
        <p:sp>
          <p:nvSpPr>
            <p:cNvPr id="1159" name="Shape 1159"/>
            <p:cNvSpPr txBox="1"/>
            <p:nvPr/>
          </p:nvSpPr>
          <p:spPr>
            <a:xfrm>
              <a:off x="8143575" y="2864474"/>
              <a:ext cx="1838400" cy="595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accent2"/>
                  </a:solidFill>
                </a:rPr>
                <a:t>Accounts</a:t>
              </a:r>
            </a:p>
            <a:p>
              <a:pPr marL="0" marR="0" lvl="0" indent="0" algn="l" rtl="0">
                <a:spcBef>
                  <a:spcPts val="0"/>
                </a:spcBef>
                <a:buSzPct val="25000"/>
                <a:buNone/>
              </a:pPr>
              <a:r>
                <a:rPr lang="en-US" sz="1200">
                  <a:solidFill>
                    <a:schemeClr val="accent2"/>
                  </a:solidFill>
                </a:rPr>
                <a:t>Contacts</a:t>
              </a:r>
            </a:p>
            <a:p>
              <a:pPr marL="0" marR="0" lvl="0" indent="0" algn="l" rtl="0">
                <a:spcBef>
                  <a:spcPts val="0"/>
                </a:spcBef>
                <a:buSzPct val="25000"/>
                <a:buNone/>
              </a:pPr>
              <a:r>
                <a:rPr lang="en-US" sz="1200">
                  <a:solidFill>
                    <a:schemeClr val="accent2"/>
                  </a:solidFill>
                </a:rPr>
                <a:t>Cases</a:t>
              </a:r>
            </a:p>
            <a:p>
              <a:pPr marL="0" marR="0" lvl="0" indent="0" algn="l" rtl="0">
                <a:spcBef>
                  <a:spcPts val="0"/>
                </a:spcBef>
                <a:buSzPct val="25000"/>
                <a:buNone/>
              </a:pPr>
              <a:r>
                <a:rPr lang="en-US" sz="1200">
                  <a:solidFill>
                    <a:schemeClr val="accent2"/>
                  </a:solidFill>
                </a:rPr>
                <a:t>Donations</a:t>
              </a:r>
            </a:p>
          </p:txBody>
        </p:sp>
        <p:sp>
          <p:nvSpPr>
            <p:cNvPr id="1160" name="Shape 1160"/>
            <p:cNvSpPr/>
            <p:nvPr/>
          </p:nvSpPr>
          <p:spPr>
            <a:xfrm>
              <a:off x="8143570" y="2496698"/>
              <a:ext cx="2113200" cy="379799"/>
            </a:xfrm>
            <a:prstGeom prst="rightArrow">
              <a:avLst>
                <a:gd name="adj1" fmla="val 100000"/>
                <a:gd name="adj2" fmla="val 23333"/>
              </a:avLst>
            </a:prstGeom>
            <a:solidFill>
              <a:schemeClr val="accent1"/>
            </a:solidFill>
            <a:ln>
              <a:noFill/>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rPr>
                <a:t>Sales Cloud</a:t>
              </a:r>
            </a:p>
          </p:txBody>
        </p:sp>
      </p:grpSp>
      <p:grpSp>
        <p:nvGrpSpPr>
          <p:cNvPr id="1161" name="Shape 1161"/>
          <p:cNvGrpSpPr/>
          <p:nvPr/>
        </p:nvGrpSpPr>
        <p:grpSpPr>
          <a:xfrm>
            <a:off x="2744070" y="4357507"/>
            <a:ext cx="3797740" cy="1175472"/>
            <a:chOff x="2744070" y="4357507"/>
            <a:chExt cx="3797740" cy="1175472"/>
          </a:xfrm>
        </p:grpSpPr>
        <p:grpSp>
          <p:nvGrpSpPr>
            <p:cNvPr id="1162" name="Shape 1162"/>
            <p:cNvGrpSpPr/>
            <p:nvPr/>
          </p:nvGrpSpPr>
          <p:grpSpPr>
            <a:xfrm>
              <a:off x="4855178" y="4357507"/>
              <a:ext cx="1686632" cy="1175472"/>
              <a:chOff x="4855178" y="4281307"/>
              <a:chExt cx="1686632" cy="1175472"/>
            </a:xfrm>
          </p:grpSpPr>
          <p:sp>
            <p:nvSpPr>
              <p:cNvPr id="1163" name="Shape 1163"/>
              <p:cNvSpPr/>
              <p:nvPr/>
            </p:nvSpPr>
            <p:spPr>
              <a:xfrm>
                <a:off x="4868908" y="4285310"/>
                <a:ext cx="1662768" cy="1163861"/>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lt1"/>
              </a:solid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sp>
            <p:nvSpPr>
              <p:cNvPr id="1164" name="Shape 1164"/>
              <p:cNvSpPr/>
              <p:nvPr/>
            </p:nvSpPr>
            <p:spPr>
              <a:xfrm>
                <a:off x="4862410" y="4281307"/>
                <a:ext cx="1679399" cy="1175472"/>
              </a:xfrm>
              <a:custGeom>
                <a:avLst/>
                <a:gdLst/>
                <a:ahLst/>
                <a:cxnLst/>
                <a:rect l="0" t="0" r="0" b="0"/>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a:noFill/>
              </a:ln>
            </p:spPr>
            <p:txBody>
              <a:bodyPr lIns="0" tIns="0" rIns="0" bIns="0" anchor="ctr" anchorCtr="0">
                <a:noAutofit/>
              </a:bodyPr>
              <a:lstStyle/>
              <a:p>
                <a:pPr marL="0" marR="0" lvl="0" indent="0" algn="l" rtl="0">
                  <a:spcBef>
                    <a:spcPts val="0"/>
                  </a:spcBef>
                  <a:buNone/>
                </a:pPr>
                <a:endParaRPr sz="2400" b="0" i="0" u="none" strike="noStrike" cap="none" baseline="0">
                  <a:solidFill>
                    <a:srgbClr val="FFFFFF"/>
                  </a:solidFill>
                  <a:latin typeface="Arial"/>
                  <a:ea typeface="Arial"/>
                  <a:cs typeface="Arial"/>
                  <a:sym typeface="Arial"/>
                </a:endParaRPr>
              </a:p>
            </p:txBody>
          </p:sp>
          <p:sp>
            <p:nvSpPr>
              <p:cNvPr id="1165" name="Shape 1165"/>
              <p:cNvSpPr/>
              <p:nvPr/>
            </p:nvSpPr>
            <p:spPr>
              <a:xfrm>
                <a:off x="5672498" y="4540219"/>
                <a:ext cx="159710" cy="157429"/>
              </a:xfrm>
              <a:custGeom>
                <a:avLst/>
                <a:gdLst/>
                <a:ahLst/>
                <a:cxnLst/>
                <a:rect l="0" t="0" r="0" b="0"/>
                <a:pathLst>
                  <a:path w="1234" h="1218" extrusionOk="0">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66" name="Shape 1166"/>
              <p:cNvSpPr/>
              <p:nvPr/>
            </p:nvSpPr>
            <p:spPr>
              <a:xfrm>
                <a:off x="5785437" y="4597830"/>
                <a:ext cx="104381" cy="99819"/>
              </a:xfrm>
              <a:custGeom>
                <a:avLst/>
                <a:gdLst/>
                <a:ahLst/>
                <a:cxnLst/>
                <a:rect l="0" t="0" r="0" b="0"/>
                <a:pathLst>
                  <a:path w="806" h="772" extrusionOk="0">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67" name="Shape 1167"/>
              <p:cNvSpPr/>
              <p:nvPr/>
            </p:nvSpPr>
            <p:spPr>
              <a:xfrm>
                <a:off x="6127623" y="4679103"/>
                <a:ext cx="161993" cy="226447"/>
              </a:xfrm>
              <a:custGeom>
                <a:avLst/>
                <a:gdLst/>
                <a:ahLst/>
                <a:cxnLst/>
                <a:rect l="0" t="0" r="0" b="0"/>
                <a:pathLst>
                  <a:path w="1252" h="1749" extrusionOk="0">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68" name="Shape 1168"/>
              <p:cNvSpPr/>
              <p:nvPr/>
            </p:nvSpPr>
            <p:spPr>
              <a:xfrm>
                <a:off x="6194360" y="4743558"/>
                <a:ext cx="29089" cy="29089"/>
              </a:xfrm>
              <a:custGeom>
                <a:avLst/>
                <a:gdLst/>
                <a:ahLst/>
                <a:cxnLst/>
                <a:rect l="0" t="0" r="0" b="0"/>
                <a:pathLst>
                  <a:path w="224" h="224" extrusionOk="0">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69" name="Shape 1169"/>
              <p:cNvSpPr/>
              <p:nvPr/>
            </p:nvSpPr>
            <p:spPr>
              <a:xfrm>
                <a:off x="5097185" y="4861857"/>
                <a:ext cx="99819" cy="212757"/>
              </a:xfrm>
              <a:custGeom>
                <a:avLst/>
                <a:gdLst/>
                <a:ahLst/>
                <a:cxnLst/>
                <a:rect l="0" t="0" r="0" b="0"/>
                <a:pathLst>
                  <a:path w="772" h="1646" extrusionOk="0">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rgbClr val="F2F2F2">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0" name="Shape 1170"/>
              <p:cNvSpPr/>
              <p:nvPr/>
            </p:nvSpPr>
            <p:spPr>
              <a:xfrm>
                <a:off x="5400682" y="5172412"/>
                <a:ext cx="37646" cy="69017"/>
              </a:xfrm>
              <a:custGeom>
                <a:avLst/>
                <a:gdLst/>
                <a:ahLst/>
                <a:cxnLst/>
                <a:rect l="0" t="0" r="0" b="0"/>
                <a:pathLst>
                  <a:path w="292" h="532" extrusionOk="0">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1" name="Shape 1171"/>
              <p:cNvSpPr/>
              <p:nvPr/>
            </p:nvSpPr>
            <p:spPr>
              <a:xfrm>
                <a:off x="5449735" y="5154730"/>
                <a:ext cx="37646" cy="86700"/>
              </a:xfrm>
              <a:custGeom>
                <a:avLst/>
                <a:gdLst/>
                <a:ahLst/>
                <a:cxnLst/>
                <a:rect l="0" t="0" r="0" b="0"/>
                <a:pathLst>
                  <a:path w="292" h="669" extrusionOk="0">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2" name="Shape 1172"/>
              <p:cNvSpPr/>
              <p:nvPr/>
            </p:nvSpPr>
            <p:spPr>
              <a:xfrm>
                <a:off x="5495937" y="5090276"/>
                <a:ext cx="37646" cy="150583"/>
              </a:xfrm>
              <a:custGeom>
                <a:avLst/>
                <a:gdLst/>
                <a:ahLst/>
                <a:cxnLst/>
                <a:rect l="0" t="0" r="0" b="0"/>
                <a:pathLst>
                  <a:path w="293" h="1166" extrusionOk="0">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3" name="Shape 1173"/>
              <p:cNvSpPr/>
              <p:nvPr/>
            </p:nvSpPr>
            <p:spPr>
              <a:xfrm>
                <a:off x="5544991" y="5043503"/>
                <a:ext cx="37646" cy="197357"/>
              </a:xfrm>
              <a:custGeom>
                <a:avLst/>
                <a:gdLst/>
                <a:ahLst/>
                <a:cxnLst/>
                <a:rect l="0" t="0" r="0" b="0"/>
                <a:pathLst>
                  <a:path w="292" h="1526" extrusionOk="0">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4" name="Shape 1174"/>
              <p:cNvSpPr/>
              <p:nvPr/>
            </p:nvSpPr>
            <p:spPr>
              <a:xfrm>
                <a:off x="5938407" y="5000271"/>
                <a:ext cx="82137" cy="42209"/>
              </a:xfrm>
              <a:custGeom>
                <a:avLst/>
                <a:gdLst/>
                <a:ahLst/>
                <a:cxnLst/>
                <a:rect l="0" t="0" r="0" b="0"/>
                <a:pathLst>
                  <a:path w="635" h="326" extrusionOk="0">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5" name="Shape 1175"/>
              <p:cNvSpPr/>
              <p:nvPr/>
            </p:nvSpPr>
            <p:spPr>
              <a:xfrm>
                <a:off x="5958371" y="4944942"/>
                <a:ext cx="42208" cy="55329"/>
              </a:xfrm>
              <a:custGeom>
                <a:avLst/>
                <a:gdLst/>
                <a:ahLst/>
                <a:cxnLst/>
                <a:rect l="0" t="0" r="0" b="0"/>
                <a:pathLst>
                  <a:path w="326" h="429" extrusionOk="0">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6" name="Shape 1176"/>
              <p:cNvSpPr/>
              <p:nvPr/>
            </p:nvSpPr>
            <p:spPr>
              <a:xfrm>
                <a:off x="5738769" y="5000271"/>
                <a:ext cx="82137" cy="42209"/>
              </a:xfrm>
              <a:custGeom>
                <a:avLst/>
                <a:gdLst/>
                <a:ahLst/>
                <a:cxnLst/>
                <a:rect l="0" t="0" r="0" b="0"/>
                <a:pathLst>
                  <a:path w="635" h="326" extrusionOk="0">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7" name="Shape 1177"/>
              <p:cNvSpPr/>
              <p:nvPr/>
            </p:nvSpPr>
            <p:spPr>
              <a:xfrm>
                <a:off x="5761014" y="4944942"/>
                <a:ext cx="42209" cy="55329"/>
              </a:xfrm>
              <a:custGeom>
                <a:avLst/>
                <a:gdLst/>
                <a:ahLst/>
                <a:cxnLst/>
                <a:rect l="0" t="0" r="0" b="0"/>
                <a:pathLst>
                  <a:path w="327" h="429" extrusionOk="0">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8" name="Shape 1178"/>
              <p:cNvSpPr/>
              <p:nvPr/>
            </p:nvSpPr>
            <p:spPr>
              <a:xfrm>
                <a:off x="5810069" y="5006544"/>
                <a:ext cx="139746" cy="75293"/>
              </a:xfrm>
              <a:custGeom>
                <a:avLst/>
                <a:gdLst/>
                <a:ahLst/>
                <a:cxnLst/>
                <a:rect l="0" t="0" r="0" b="0"/>
                <a:pathLst>
                  <a:path w="1081" h="584" extrusionOk="0">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79" name="Shape 1179"/>
              <p:cNvSpPr/>
              <p:nvPr/>
            </p:nvSpPr>
            <p:spPr>
              <a:xfrm>
                <a:off x="5845432" y="4918132"/>
                <a:ext cx="69017" cy="90694"/>
              </a:xfrm>
              <a:custGeom>
                <a:avLst/>
                <a:gdLst/>
                <a:ahLst/>
                <a:cxnLst/>
                <a:rect l="0" t="0" r="0" b="0"/>
                <a:pathLst>
                  <a:path w="532" h="703" extrusionOk="0">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80" name="Shape 1180"/>
              <p:cNvSpPr/>
              <p:nvPr/>
            </p:nvSpPr>
            <p:spPr>
              <a:xfrm>
                <a:off x="5281683" y="4546655"/>
                <a:ext cx="27301" cy="128145"/>
              </a:xfrm>
              <a:custGeom>
                <a:avLst/>
                <a:gdLst/>
                <a:ahLst/>
                <a:cxnLst/>
                <a:rect l="0" t="0" r="0" b="0"/>
                <a:pathLst>
                  <a:path w="184" h="876" extrusionOk="0">
                    <a:moveTo>
                      <a:pt x="128" y="0"/>
                    </a:moveTo>
                    <a:lnTo>
                      <a:pt x="0" y="91"/>
                    </a:lnTo>
                    <a:lnTo>
                      <a:pt x="0" y="164"/>
                    </a:lnTo>
                    <a:lnTo>
                      <a:pt x="110" y="109"/>
                    </a:lnTo>
                    <a:lnTo>
                      <a:pt x="110" y="875"/>
                    </a:lnTo>
                    <a:lnTo>
                      <a:pt x="183" y="875"/>
                    </a:lnTo>
                    <a:lnTo>
                      <a:pt x="183" y="0"/>
                    </a:lnTo>
                    <a:lnTo>
                      <a:pt x="128" y="0"/>
                    </a:lnTo>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81" name="Shape 1181"/>
              <p:cNvSpPr/>
              <p:nvPr/>
            </p:nvSpPr>
            <p:spPr>
              <a:xfrm>
                <a:off x="5233580" y="4469382"/>
                <a:ext cx="137160" cy="274319"/>
              </a:xfrm>
              <a:custGeom>
                <a:avLst/>
                <a:gdLst/>
                <a:ahLst/>
                <a:cxnLst/>
                <a:rect l="0" t="0" r="0" b="0"/>
                <a:pathLst>
                  <a:path w="932" h="1879" extrusionOk="0">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rgbClr val="C6C6C6">
                  <a:alpha val="89800"/>
                </a:srgbClr>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82" name="Shape 1182"/>
              <p:cNvSpPr/>
              <p:nvPr/>
            </p:nvSpPr>
            <p:spPr>
              <a:xfrm>
                <a:off x="4863587" y="4282182"/>
                <a:ext cx="1674054" cy="1173690"/>
              </a:xfrm>
              <a:custGeom>
                <a:avLst/>
                <a:gdLst/>
                <a:ahLst/>
                <a:cxnLst/>
                <a:rect l="0" t="0" r="0" b="0"/>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0047CE"/>
              </a:solidFill>
              <a:ln>
                <a:noFill/>
              </a:ln>
            </p:spPr>
            <p:txBody>
              <a:bodyPr lIns="91425" tIns="45700" rIns="91425" bIns="45700" anchor="ctr" anchorCtr="0">
                <a:noAutofit/>
              </a:bodyPr>
              <a:lstStyle/>
              <a:p>
                <a:pPr marL="0" marR="0" lvl="0" indent="0" algn="ctr" rtl="0">
                  <a:spcBef>
                    <a:spcPts val="0"/>
                  </a:spcBef>
                  <a:buNone/>
                </a:pPr>
                <a:endParaRPr sz="1050" b="0" i="0" u="none" strike="noStrike" cap="none" baseline="0">
                  <a:solidFill>
                    <a:schemeClr val="lt1"/>
                  </a:solidFill>
                  <a:latin typeface="Arial"/>
                  <a:ea typeface="Arial"/>
                  <a:cs typeface="Arial"/>
                  <a:sym typeface="Arial"/>
                </a:endParaRPr>
              </a:p>
            </p:txBody>
          </p:sp>
          <p:sp>
            <p:nvSpPr>
              <p:cNvPr id="1183" name="Shape 1183"/>
              <p:cNvSpPr/>
              <p:nvPr/>
            </p:nvSpPr>
            <p:spPr>
              <a:xfrm>
                <a:off x="4855178" y="4698144"/>
                <a:ext cx="569461" cy="563704"/>
              </a:xfrm>
              <a:custGeom>
                <a:avLst/>
                <a:gdLst/>
                <a:ahLst/>
                <a:cxnLst/>
                <a:rect l="0" t="0" r="0" b="0"/>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47CE"/>
              </a:solidFill>
              <a:ln>
                <a:noFill/>
              </a:ln>
            </p:spPr>
            <p:txBody>
              <a:bodyPr lIns="91425" tIns="45700" rIns="91425" bIns="45700" anchor="ctr" anchorCtr="0">
                <a:noAutofit/>
              </a:bodyPr>
              <a:lstStyle/>
              <a:p>
                <a:pPr marL="0" marR="0" lvl="0" indent="0" algn="ctr" rtl="0">
                  <a:spcBef>
                    <a:spcPts val="0"/>
                  </a:spcBef>
                  <a:buSzPct val="25000"/>
                  <a:buNone/>
                </a:pPr>
                <a:r>
                  <a:rPr lang="en-US" sz="1050" b="0" i="0" u="none" strike="noStrike" cap="none" baseline="0">
                    <a:solidFill>
                      <a:schemeClr val="lt1"/>
                    </a:solidFill>
                    <a:latin typeface="Arial"/>
                    <a:ea typeface="Arial"/>
                    <a:cs typeface="Arial"/>
                    <a:sym typeface="Arial"/>
                  </a:rPr>
                  <a:t> </a:t>
                </a:r>
              </a:p>
            </p:txBody>
          </p:sp>
          <p:pic>
            <p:nvPicPr>
              <p:cNvPr id="1184" name="Shape 1184"/>
              <p:cNvPicPr preferRelativeResize="0"/>
              <p:nvPr/>
            </p:nvPicPr>
            <p:blipFill rotWithShape="1">
              <a:blip r:embed="rId8">
                <a:alphaModFix/>
              </a:blip>
              <a:srcRect/>
              <a:stretch/>
            </p:blipFill>
            <p:spPr>
              <a:xfrm>
                <a:off x="5064458" y="4814551"/>
                <a:ext cx="156899" cy="337799"/>
              </a:xfrm>
              <a:prstGeom prst="rect">
                <a:avLst/>
              </a:prstGeom>
              <a:noFill/>
              <a:ln>
                <a:noFill/>
              </a:ln>
            </p:spPr>
          </p:pic>
        </p:grpSp>
        <p:sp>
          <p:nvSpPr>
            <p:cNvPr id="1185" name="Shape 1185"/>
            <p:cNvSpPr txBox="1"/>
            <p:nvPr/>
          </p:nvSpPr>
          <p:spPr>
            <a:xfrm>
              <a:off x="2744075" y="4830174"/>
              <a:ext cx="1838400" cy="5957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accent2"/>
                  </a:solidFill>
                </a:rPr>
                <a:t>Heroku</a:t>
              </a:r>
            </a:p>
            <a:p>
              <a:pPr marL="0" marR="0" lvl="0" indent="0" algn="l" rtl="0">
                <a:spcBef>
                  <a:spcPts val="0"/>
                </a:spcBef>
                <a:buSzPct val="25000"/>
                <a:buNone/>
              </a:pPr>
              <a:r>
                <a:rPr lang="en-US" sz="1200">
                  <a:solidFill>
                    <a:schemeClr val="accent2"/>
                  </a:solidFill>
                </a:rPr>
                <a:t>Heroku Connect</a:t>
              </a:r>
            </a:p>
          </p:txBody>
        </p:sp>
        <p:sp>
          <p:nvSpPr>
            <p:cNvPr id="1186" name="Shape 1186"/>
            <p:cNvSpPr/>
            <p:nvPr/>
          </p:nvSpPr>
          <p:spPr>
            <a:xfrm>
              <a:off x="2744070" y="4462398"/>
              <a:ext cx="2113200" cy="379799"/>
            </a:xfrm>
            <a:prstGeom prst="rightArrow">
              <a:avLst>
                <a:gd name="adj1" fmla="val 100000"/>
                <a:gd name="adj2" fmla="val 23333"/>
              </a:avLst>
            </a:prstGeom>
            <a:solidFill>
              <a:srgbClr val="0047CE"/>
            </a:solidFill>
            <a:ln>
              <a:noFill/>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rPr>
                <a:t>Apps</a:t>
              </a:r>
            </a:p>
          </p:txBody>
        </p:sp>
      </p:grpSp>
      <p:pic>
        <p:nvPicPr>
          <p:cNvPr id="1187" name="Shape 1187"/>
          <p:cNvPicPr preferRelativeResize="0"/>
          <p:nvPr/>
        </p:nvPicPr>
        <p:blipFill>
          <a:blip r:embed="rId9">
            <a:alphaModFix/>
          </a:blip>
          <a:stretch>
            <a:fillRect/>
          </a:stretch>
        </p:blipFill>
        <p:spPr>
          <a:xfrm>
            <a:off x="9630339" y="4848837"/>
            <a:ext cx="544700" cy="544700"/>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Shape 1192"/>
          <p:cNvSpPr txBox="1">
            <a:spLocks noGrp="1"/>
          </p:cNvSpPr>
          <p:nvPr>
            <p:ph type="body" idx="1"/>
          </p:nvPr>
        </p:nvSpPr>
        <p:spPr>
          <a:xfrm>
            <a:off x="338328" y="1601724"/>
            <a:ext cx="7745399" cy="4416600"/>
          </a:xfrm>
          <a:prstGeom prst="rect">
            <a:avLst/>
          </a:prstGeom>
          <a:noFill/>
          <a:ln>
            <a:noFill/>
          </a:ln>
        </p:spPr>
        <p:txBody>
          <a:bodyPr lIns="9125" tIns="0" rIns="0" bIns="0" anchor="t" anchorCtr="0">
            <a:noAutofit/>
          </a:bodyPr>
          <a:lstStyle/>
          <a:p>
            <a:pPr marL="0" marR="0" lvl="0" indent="0" algn="l" rtl="0">
              <a:lnSpc>
                <a:spcPct val="100000"/>
              </a:lnSpc>
              <a:spcBef>
                <a:spcPts val="1200"/>
              </a:spcBef>
              <a:spcAft>
                <a:spcPts val="600"/>
              </a:spcAft>
              <a:buClr>
                <a:srgbClr val="7F7F7F"/>
              </a:buClr>
              <a:buSzPct val="100000"/>
              <a:buFont typeface="Arial"/>
              <a:buChar char="​"/>
            </a:pPr>
            <a:r>
              <a:rPr lang="en-US" sz="2000">
                <a:solidFill>
                  <a:srgbClr val="7C868D"/>
                </a:solidFill>
              </a:rPr>
              <a:t>Push Notifications via:</a:t>
            </a:r>
          </a:p>
          <a:p>
            <a:pPr marR="0" lvl="3" algn="l" rtl="0">
              <a:lnSpc>
                <a:spcPct val="100000"/>
              </a:lnSpc>
              <a:spcBef>
                <a:spcPts val="1200"/>
              </a:spcBef>
              <a:spcAft>
                <a:spcPts val="600"/>
              </a:spcAft>
              <a:buClr>
                <a:srgbClr val="7C868D"/>
              </a:buClr>
              <a:buSzPct val="100000"/>
            </a:pPr>
            <a:r>
              <a:rPr lang="en-US" sz="2000">
                <a:solidFill>
                  <a:srgbClr val="7C868D"/>
                </a:solidFill>
              </a:rPr>
              <a:t>Google Cloud Messaging</a:t>
            </a:r>
          </a:p>
          <a:p>
            <a:pPr marR="0" lvl="3" algn="l" rtl="0">
              <a:lnSpc>
                <a:spcPct val="100000"/>
              </a:lnSpc>
              <a:spcBef>
                <a:spcPts val="1200"/>
              </a:spcBef>
              <a:spcAft>
                <a:spcPts val="600"/>
              </a:spcAft>
              <a:buClr>
                <a:srgbClr val="7C868D"/>
              </a:buClr>
              <a:buSzPct val="100000"/>
            </a:pPr>
            <a:r>
              <a:rPr lang="en-US" sz="2000">
                <a:solidFill>
                  <a:srgbClr val="7C868D"/>
                </a:solidFill>
              </a:rPr>
              <a:t>Apple Push Notifications</a:t>
            </a:r>
          </a:p>
          <a:p>
            <a:pPr marR="0" indent="0" algn="l" rtl="0">
              <a:lnSpc>
                <a:spcPct val="100000"/>
              </a:lnSpc>
              <a:spcBef>
                <a:spcPts val="1200"/>
              </a:spcBef>
              <a:spcAft>
                <a:spcPts val="600"/>
              </a:spcAft>
              <a:buNone/>
            </a:pPr>
            <a:r>
              <a:rPr lang="en-US" sz="2000">
                <a:solidFill>
                  <a:srgbClr val="7C868D"/>
                </a:solidFill>
              </a:rPr>
              <a:t>	App Usage Statistics</a:t>
            </a:r>
          </a:p>
          <a:p>
            <a:pPr marR="0" indent="0" algn="l" rtl="0">
              <a:lnSpc>
                <a:spcPct val="100000"/>
              </a:lnSpc>
              <a:spcBef>
                <a:spcPts val="1200"/>
              </a:spcBef>
              <a:spcAft>
                <a:spcPts val="600"/>
              </a:spcAft>
              <a:buNone/>
            </a:pPr>
            <a:r>
              <a:rPr lang="en-US" sz="2000">
                <a:solidFill>
                  <a:srgbClr val="7C868D"/>
                </a:solidFill>
              </a:rPr>
              <a:t>	Rich Push using CloudPages</a:t>
            </a:r>
          </a:p>
          <a:p>
            <a:pPr marR="0" indent="0" algn="l" rtl="0">
              <a:lnSpc>
                <a:spcPct val="100000"/>
              </a:lnSpc>
              <a:spcBef>
                <a:spcPts val="1200"/>
              </a:spcBef>
              <a:spcAft>
                <a:spcPts val="600"/>
              </a:spcAft>
              <a:buNone/>
            </a:pPr>
            <a:r>
              <a:rPr lang="en-US" sz="2000">
                <a:solidFill>
                  <a:srgbClr val="7C868D"/>
                </a:solidFill>
              </a:rPr>
              <a:t>	Location-based Marketing (including Beacons!)</a:t>
            </a:r>
          </a:p>
          <a:p>
            <a:pPr marR="0" lvl="0" indent="0" algn="l" rtl="0">
              <a:lnSpc>
                <a:spcPct val="100000"/>
              </a:lnSpc>
              <a:spcBef>
                <a:spcPts val="1200"/>
              </a:spcBef>
              <a:spcAft>
                <a:spcPts val="600"/>
              </a:spcAft>
              <a:buNone/>
            </a:pPr>
            <a:r>
              <a:rPr lang="en-US" sz="2000">
                <a:solidFill>
                  <a:srgbClr val="7C868D"/>
                </a:solidFill>
              </a:rPr>
              <a:t>	Message Inbox</a:t>
            </a:r>
          </a:p>
        </p:txBody>
      </p:sp>
      <p:sp>
        <p:nvSpPr>
          <p:cNvPr id="1193" name="Shape 1193"/>
          <p:cNvSpPr txBox="1">
            <a:spLocks noGrp="1"/>
          </p:cNvSpPr>
          <p:nvPr>
            <p:ph type="title"/>
          </p:nvPr>
        </p:nvSpPr>
        <p:spPr>
          <a:xfrm>
            <a:off x="338327" y="90720"/>
            <a:ext cx="11515500" cy="908100"/>
          </a:xfrm>
          <a:prstGeom prst="rect">
            <a:avLst/>
          </a:prstGeom>
          <a:noFill/>
          <a:ln>
            <a:noFill/>
          </a:ln>
        </p:spPr>
        <p:txBody>
          <a:bodyPr lIns="0" tIns="0" rIns="0" bIns="0" anchor="b" anchorCtr="0">
            <a:noAutofit/>
          </a:bodyPr>
          <a:lstStyle/>
          <a:p>
            <a:pPr marL="0" marR="0" lvl="0" indent="0" algn="l" rtl="0">
              <a:lnSpc>
                <a:spcPct val="100000"/>
              </a:lnSpc>
              <a:spcBef>
                <a:spcPts val="0"/>
              </a:spcBef>
              <a:buClr>
                <a:schemeClr val="accent1"/>
              </a:buClr>
              <a:buSzPct val="25000"/>
              <a:buFont typeface="Arial"/>
              <a:buNone/>
            </a:pPr>
            <a:r>
              <a:rPr lang="en-US" sz="3200">
                <a:solidFill>
                  <a:schemeClr val="accent1"/>
                </a:solidFill>
              </a:rPr>
              <a:t>MobilePush</a:t>
            </a:r>
          </a:p>
        </p:txBody>
      </p:sp>
      <p:sp>
        <p:nvSpPr>
          <p:cNvPr id="1194" name="Shape 1194"/>
          <p:cNvSpPr txBox="1">
            <a:spLocks noGrp="1"/>
          </p:cNvSpPr>
          <p:nvPr>
            <p:ph type="body" idx="2"/>
          </p:nvPr>
        </p:nvSpPr>
        <p:spPr>
          <a:xfrm>
            <a:off x="338328" y="1021079"/>
            <a:ext cx="11484899" cy="338699"/>
          </a:xfrm>
          <a:prstGeom prst="rect">
            <a:avLst/>
          </a:prstGeom>
          <a:noFill/>
          <a:ln>
            <a:noFill/>
          </a:ln>
        </p:spPr>
        <p:txBody>
          <a:bodyPr lIns="9125" tIns="0" rIns="0" bIns="0" anchor="t" anchorCtr="0">
            <a:noAutofit/>
          </a:bodyPr>
          <a:lstStyle/>
          <a:p>
            <a:pPr marL="0" marR="0" lvl="0" indent="0" algn="l" rtl="0">
              <a:lnSpc>
                <a:spcPct val="100000"/>
              </a:lnSpc>
              <a:spcBef>
                <a:spcPts val="0"/>
              </a:spcBef>
              <a:spcAft>
                <a:spcPts val="600"/>
              </a:spcAft>
              <a:buClr>
                <a:srgbClr val="7F7F7F"/>
              </a:buClr>
              <a:buSzPct val="100000"/>
              <a:buFont typeface="Arial"/>
              <a:buChar char="​"/>
            </a:pPr>
            <a:r>
              <a:rPr lang="en-US" sz="2400">
                <a:solidFill>
                  <a:schemeClr val="accent2"/>
                </a:solidFill>
              </a:rPr>
              <a:t>Reaching an audience on-the-go</a:t>
            </a:r>
          </a:p>
        </p:txBody>
      </p:sp>
      <p:pic>
        <p:nvPicPr>
          <p:cNvPr id="1195" name="Shape 1195"/>
          <p:cNvPicPr preferRelativeResize="0"/>
          <p:nvPr/>
        </p:nvPicPr>
        <p:blipFill>
          <a:blip r:embed="rId3">
            <a:alphaModFix/>
          </a:blip>
          <a:stretch>
            <a:fillRect/>
          </a:stretch>
        </p:blipFill>
        <p:spPr>
          <a:xfrm>
            <a:off x="7931325" y="1669700"/>
            <a:ext cx="3881050" cy="3218749"/>
          </a:xfrm>
          <a:prstGeom prst="rect">
            <a:avLst/>
          </a:prstGeom>
          <a:noFill/>
          <a:ln>
            <a:noFill/>
          </a:ln>
        </p:spPr>
      </p:pic>
      <p:pic>
        <p:nvPicPr>
          <p:cNvPr id="1196" name="Shape 1196"/>
          <p:cNvPicPr preferRelativeResize="0"/>
          <p:nvPr/>
        </p:nvPicPr>
        <p:blipFill>
          <a:blip r:embed="rId4">
            <a:alphaModFix/>
          </a:blip>
          <a:stretch>
            <a:fillRect/>
          </a:stretch>
        </p:blipFill>
        <p:spPr>
          <a:xfrm>
            <a:off x="6242123" y="2581325"/>
            <a:ext cx="1679374" cy="3278000"/>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name="Salesforce 2015 - 16x9 in Salesforce Sans Font">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sforce Foundation PowerPoint Template">
  <a:themeElements>
    <a:clrScheme name="SalesForce 201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1306</Words>
  <Application>Microsoft Office PowerPoint</Application>
  <PresentationFormat>Custom</PresentationFormat>
  <Paragraphs>154</Paragraphs>
  <Slides>17</Slides>
  <Notes>17</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17</vt:i4>
      </vt:variant>
    </vt:vector>
  </HeadingPairs>
  <TitlesOfParts>
    <vt:vector size="23" baseType="lpstr">
      <vt:lpstr>Arial</vt:lpstr>
      <vt:lpstr>Noto Symbol</vt:lpstr>
      <vt:lpstr>Courier New</vt:lpstr>
      <vt:lpstr>Salesforce 2015 - 16x9 in Salesforce Sans Font</vt:lpstr>
      <vt:lpstr>Salesforce Foundation PowerPoint Template</vt:lpstr>
      <vt:lpstr>White</vt:lpstr>
      <vt:lpstr>Mobile Meets IoT: Engagement for an Open Economy</vt:lpstr>
      <vt:lpstr>Safe Harbor</vt:lpstr>
      <vt:lpstr>To the Code!</vt:lpstr>
      <vt:lpstr>Celebrating 16 Years of Giving Back</vt:lpstr>
      <vt:lpstr>Open for Service</vt:lpstr>
      <vt:lpstr>Open for Service</vt:lpstr>
      <vt:lpstr>The Gap</vt:lpstr>
      <vt:lpstr>A foundation to support rapid growth</vt:lpstr>
      <vt:lpstr>MobilePush</vt:lpstr>
      <vt:lpstr>Code Example 1 - Mobile SDK for Apps Integration</vt:lpstr>
      <vt:lpstr>Demo - Composing a MobilePush Message</vt:lpstr>
      <vt:lpstr>List Filtering &amp; Delivery Reporting</vt:lpstr>
      <vt:lpstr>Internet of Things - Rotary Phones</vt:lpstr>
      <vt:lpstr>Internet of Things - Rotary Phones</vt:lpstr>
      <vt:lpstr>Try it out in person!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Meets IoT: Engagement for an Open Economy</dc:title>
  <cp:lastModifiedBy>Eric Goldman</cp:lastModifiedBy>
  <cp:revision>2</cp:revision>
  <dcterms:modified xsi:type="dcterms:W3CDTF">2015-10-08T20:31:13Z</dcterms:modified>
</cp:coreProperties>
</file>